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E148D-542B-4BF6-995F-8EE3DF1F73F6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3172-7FDA-47EE-8B04-881857CAA7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fkrylatye_ked9c6be92ef4755bec115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08912" cy="57935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4653136"/>
            <a:ext cx="80466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Биктимирова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Азалия , 10 лет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МБОУ СОШ №7 г.Туймазы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736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создания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img1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424936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img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496943" cy="5793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1)Стремительное движение в этой мелодии передается темпом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мелодии и ладом(мажорная музыка)Мажорная музыка воспринимается слушателями, как светлая, ясная, радостная, а минорная - как печальная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мечтательная 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тембром 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Тембр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2)на счет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паузы-она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нужна для осмысления слов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песни,чтобы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нас уложилось представление всей ситуации, которая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описываетс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 в тексте песни,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3)Эту песню можно сыграть  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пианино,фортепиано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считаю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4)Да ,соответствуют 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слова и мелодия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хороши 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светлы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них и выражается стремительное движение вперед!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Впервые эту песню я услышала в кино Приключение Электроника. Песня очень хорошая позитивная, мелодичная мне она </a:t>
            </a:r>
            <a:r>
              <a:rPr lang="ru-RU" dirty="0" smtClean="0"/>
              <a:t>очень </a:t>
            </a:r>
            <a:r>
              <a:rPr lang="ru-RU" dirty="0" smtClean="0"/>
              <a:t>нравится</a:t>
            </a:r>
            <a:r>
              <a:rPr lang="ru-RU" dirty="0" smtClean="0"/>
              <a:t>!</a:t>
            </a:r>
          </a:p>
          <a:p>
            <a:r>
              <a:rPr lang="ru-RU" dirty="0" smtClean="0"/>
              <a:t> Трогательная </a:t>
            </a:r>
            <a:r>
              <a:rPr lang="ru-RU" dirty="0" smtClean="0"/>
              <a:t>детская песня. Прекрасное исполнение, отличные слова, запоминающаяся мелодия. Песня на все времена. Ее приятно слушать, приятно подпевать. Ностальгия... Позабыто все на свете, сердце замерло в груди))) Только небо, только ветер, только радость впереди) Оптимистично... И это мне нравится</a:t>
            </a:r>
            <a:r>
              <a:rPr lang="ru-RU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287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История создания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2018-01-07T17:39:45Z</dcterms:created>
  <dcterms:modified xsi:type="dcterms:W3CDTF">2018-01-07T18:08:04Z</dcterms:modified>
</cp:coreProperties>
</file>