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6E323-829D-4D96-82E9-6419B9893F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EF4FD-9D3F-4981-AFA5-ECF9240A79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54049" y="389166"/>
            <a:ext cx="7272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Выполнил:Биктимиров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Тимур, 9 лет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МБОУ СОШ №7 г.Туймазы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История создания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пишет песни всегда на уже готовые стихи, так было и в этот раз. У поэта Юрия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Крылатову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говорил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img_user_file_5a13b53f093f6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471338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1)Стремительное движение в этой мелодии передается темпом сомой мелодии и ладом(мажорная музыка)Мажорная музыка воспринимается слушателями, как светлая, ясная, радостная, а минорная - как печальная и мечтательная. А также тембром. Тембр 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Это 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2)на счет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паузы-она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нужна для осмысления слов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песни,чтобы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у нас уложилось представление всей ситуации, которая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описываетс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я в тексте песни,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3)Эту песню можно сыграть  на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пианино,фортепиано.....я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так считаю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Да,соответствуют!И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слова и мелодия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хороши,светлы,в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них и выражается стремительное движение вперед!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Чудесная песенка из известного всем фильма Приключения Электроника. Автор текста Юрий </a:t>
            </a:r>
            <a:r>
              <a:rPr lang="ru-RU" dirty="0" err="1"/>
              <a:t>Энтин</a:t>
            </a:r>
            <a:r>
              <a:rPr lang="ru-RU" dirty="0"/>
              <a:t>, музыка Евгения </a:t>
            </a:r>
            <a:r>
              <a:rPr lang="ru-RU" dirty="0" err="1"/>
              <a:t>Крылатова</a:t>
            </a:r>
            <a:r>
              <a:rPr lang="ru-RU" dirty="0"/>
              <a:t>. Волшебная музыка звуков с искренними наполняющими душу добротой словами. И радостно, полный позитив, и на душе хорошо, и хочется кружиться и петь и танцевать - напевая эту песенку.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/>
              <a:t>Песня "Крылатые качели" не только очень мелодичная, но еще и прекрасные стихи .На редкость большая удача композитора Евгения </a:t>
            </a:r>
            <a:r>
              <a:rPr lang="ru-RU" dirty="0" err="1"/>
              <a:t>Крылатова</a:t>
            </a:r>
            <a:r>
              <a:rPr lang="ru-RU" dirty="0"/>
              <a:t> написать такую песню .Да и фамилия не случайная тоже с крыльями связана.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Песня "Крылатые качели " - это классика советского эстрадного жанра в музыке.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324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История создания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2018-01-06T13:09:23Z</dcterms:created>
  <dcterms:modified xsi:type="dcterms:W3CDTF">2018-01-06T13:48:14Z</dcterms:modified>
</cp:coreProperties>
</file>