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96AF7C-D33A-45AD-A1E2-8667E4B7E41E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E28EFC-C6CA-4297-90FF-40049E7D82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5;&#1096;&#1084;&#1077;&#1082;&#1086;&#1074;&#1099;\Desktop\&#1044;&#1077;&#1090;&#1089;&#1082;&#1080;&#1077;%20&#1087;&#1077;&#1089;&#1085;&#1080;%20-%20&#1050;&#1088;&#1099;&#1083;&#1072;&#1090;&#1099;&#1077;%20&#1082;&#1072;&#1095;&#1077;&#1083;&#1080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720079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Крылатые качели</a:t>
            </a:r>
            <a:endParaRPr lang="ru-RU" sz="4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История создания музыкального произведения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46760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Когда </a:t>
            </a:r>
            <a:r>
              <a:rPr lang="ru-RU" dirty="0" err="1" smtClean="0"/>
              <a:t>Бромберг</a:t>
            </a:r>
            <a:r>
              <a:rPr lang="ru-RU" dirty="0" smtClean="0"/>
              <a:t> (</a:t>
            </a:r>
            <a:r>
              <a:rPr lang="ru-RU" dirty="0" err="1" smtClean="0"/>
              <a:t>режисер</a:t>
            </a:r>
            <a:r>
              <a:rPr lang="ru-RU" dirty="0" smtClean="0"/>
              <a:t> фильма) </a:t>
            </a:r>
            <a:r>
              <a:rPr lang="ru-RU" dirty="0" smtClean="0"/>
              <a:t>попросил </a:t>
            </a:r>
            <a:r>
              <a:rPr lang="ru-RU" dirty="0" err="1" smtClean="0"/>
              <a:t>Крылатова</a:t>
            </a:r>
            <a:r>
              <a:rPr lang="ru-RU" dirty="0" smtClean="0"/>
              <a:t> сочинить песни для фильма, тот поначалу отнекивался. Евгения Павловича слишком смущало слово «Электроник». «Я не электронный композитор» — оправдывался </a:t>
            </a:r>
            <a:r>
              <a:rPr lang="ru-RU" dirty="0" err="1" smtClean="0"/>
              <a:t>Крылатов</a:t>
            </a:r>
            <a:r>
              <a:rPr lang="ru-RU" dirty="0" smtClean="0"/>
              <a:t>, на что режиссёр парировал: «Я не требую обязательно электронной музыки. Пишите, что хотите</a:t>
            </a:r>
            <a:r>
              <a:rPr lang="ru-RU" dirty="0" smtClean="0"/>
              <a:t>».</a:t>
            </a:r>
            <a:r>
              <a:rPr lang="ru-RU" dirty="0" smtClean="0"/>
              <a:t> Одним из пожеланий </a:t>
            </a:r>
            <a:r>
              <a:rPr lang="ru-RU" dirty="0" err="1" smtClean="0"/>
              <a:t>Бромберга</a:t>
            </a:r>
            <a:r>
              <a:rPr lang="ru-RU" dirty="0" smtClean="0"/>
              <a:t> было создание песни о детстве в духе модного тогда хита Александра </a:t>
            </a:r>
            <a:r>
              <a:rPr lang="ru-RU" dirty="0" err="1" smtClean="0"/>
              <a:t>Зацепина</a:t>
            </a:r>
            <a:r>
              <a:rPr lang="ru-RU" dirty="0" smtClean="0"/>
              <a:t> «Куда уходит детство» в исполнении Аллы Пугачёвой. И надо сказать,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lang="ru-RU" dirty="0" err="1" smtClean="0"/>
              <a:t>Зацепинскую</a:t>
            </a:r>
            <a:r>
              <a:rPr lang="ru-RU" dirty="0" smtClean="0"/>
              <a:t> песню — тот же переливающийся куплет и взмывающий припев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Е. </a:t>
            </a:r>
            <a:r>
              <a:rPr lang="ru-RU" dirty="0" err="1" smtClean="0"/>
              <a:t>Крылатов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«Когда я приступил к созданию песни, то мне не хватило строчек на запевы, а припев у </a:t>
            </a:r>
            <a:r>
              <a:rPr lang="ru-RU" dirty="0" err="1" smtClean="0"/>
              <a:t>Энтина</a:t>
            </a:r>
            <a:r>
              <a:rPr lang="ru-RU" dirty="0" smtClean="0"/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dirty="0" err="1" smtClean="0"/>
              <a:t>Энтин</a:t>
            </a:r>
            <a:r>
              <a:rPr lang="ru-RU" dirty="0" smtClean="0"/>
              <a:t> придумал этот поэтический образ для припева про крылатые качели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1026" name="Picture 2" descr="C:\Users\Ешмековы\Desktop\0-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01008"/>
            <a:ext cx="3173438" cy="31384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Музыкальные краски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464496"/>
          </a:xfrm>
        </p:spPr>
        <p:txBody>
          <a:bodyPr/>
          <a:lstStyle/>
          <a:p>
            <a:r>
              <a:rPr lang="ru-RU" dirty="0" err="1" smtClean="0"/>
              <a:t>Храктер</a:t>
            </a:r>
            <a:r>
              <a:rPr lang="ru-RU" dirty="0" smtClean="0"/>
              <a:t> этой песни звучит в мажоре. </a:t>
            </a:r>
            <a:r>
              <a:rPr lang="ru-RU" dirty="0" smtClean="0"/>
              <a:t>Мажорная музыка воспринимается слушателями, как светлая, ясная, радостная, а минорная - как печальная и мечтательная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Динамика в этой песне начинается не очень громко, но возвышается в припеве.</a:t>
            </a:r>
          </a:p>
          <a:p>
            <a:r>
              <a:rPr lang="ru-RU" dirty="0" smtClean="0"/>
              <a:t>Темп песни «Крылатые качели» оживленный, взволнованный.</a:t>
            </a:r>
          </a:p>
          <a:p>
            <a:r>
              <a:rPr lang="ru-RU" dirty="0" smtClean="0"/>
              <a:t>Направление мелодии в этой песне восходящее.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Мне больше всего понравилась песня из самого фильма «Приключения Электроника». Она веселая, заводит в танец. В ней поется о том что жизнь движется вперед. Дети вырастают во взрослых людей, и даже природа не стоит на месте. И слова и мелодия этой песни очень хорошие, в них выражается стремительное движение вперед.  </a:t>
            </a:r>
            <a:endParaRPr lang="ru-RU" dirty="0"/>
          </a:p>
        </p:txBody>
      </p:sp>
      <p:pic>
        <p:nvPicPr>
          <p:cNvPr id="5" name="Детские песни - Крылатые качел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53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223</Words>
  <Application>Microsoft Office PowerPoint</Application>
  <PresentationFormat>Экран (4:3)</PresentationFormat>
  <Paragraphs>12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Крылатые качели</vt:lpstr>
      <vt:lpstr>История создания музыкального произведения</vt:lpstr>
      <vt:lpstr>Слайд 3</vt:lpstr>
      <vt:lpstr>Музыкальные краски</vt:lpstr>
      <vt:lpstr>Мое отношение к прослушанной музыке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Ешмековы</dc:creator>
  <cp:lastModifiedBy>Ешмековы</cp:lastModifiedBy>
  <cp:revision>9</cp:revision>
  <dcterms:created xsi:type="dcterms:W3CDTF">2018-01-08T14:52:42Z</dcterms:created>
  <dcterms:modified xsi:type="dcterms:W3CDTF">2018-01-08T16:10:21Z</dcterms:modified>
</cp:coreProperties>
</file>