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6E3AFE-0006-48A1-9EA6-FF6B82A2E009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C8537A-0FB7-42BC-8C23-0C3C4AAC7F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hCFQYe3DCo&amp;feature=youtu.b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niQQf38mhxc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815290" cy="1071569"/>
          </a:xfrm>
        </p:spPr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6858016" y="214290"/>
            <a:ext cx="1785950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5643570" y="0"/>
            <a:ext cx="1071570" cy="1000108"/>
          </a:xfrm>
          <a:prstGeom prst="su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1414"/>
            <a:ext cx="7467600" cy="4873752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Для детского фильма замечательного режиссера Константина </a:t>
            </a:r>
            <a:r>
              <a:rPr lang="ru-RU" sz="1200" dirty="0" err="1" smtClean="0"/>
              <a:t>Бромберга</a:t>
            </a:r>
            <a:r>
              <a:rPr lang="ru-RU" sz="1200" dirty="0" smtClean="0"/>
              <a:t> «Приключения Электроника» была написана песня автора Юрия </a:t>
            </a:r>
            <a:r>
              <a:rPr lang="ru-RU" sz="1200" dirty="0" err="1" smtClean="0"/>
              <a:t>Энтина</a:t>
            </a:r>
            <a:r>
              <a:rPr lang="ru-RU" sz="1200" dirty="0" smtClean="0"/>
              <a:t> и композитора Евгения </a:t>
            </a:r>
            <a:r>
              <a:rPr lang="ru-RU" sz="1200" dirty="0" err="1" smtClean="0"/>
              <a:t>Крылатова</a:t>
            </a:r>
            <a:r>
              <a:rPr lang="ru-RU" sz="1200" dirty="0" smtClean="0"/>
              <a:t> «Крылатые качели».  Исполнителем песни была Елена </a:t>
            </a:r>
            <a:r>
              <a:rPr lang="ru-RU" sz="1200" dirty="0" err="1" smtClean="0"/>
              <a:t>Шуенкова</a:t>
            </a:r>
            <a:r>
              <a:rPr lang="ru-RU" sz="1200" dirty="0" smtClean="0"/>
              <a:t>. Первоначально песня называлась «Качели». Слова «крылатые» в названии не было. Когда стали сочинять музыку, не хватило слов в припеве. </a:t>
            </a:r>
            <a:r>
              <a:rPr lang="ru-RU" sz="1200" dirty="0" err="1" smtClean="0"/>
              <a:t>Ю.Энтину</a:t>
            </a:r>
            <a:r>
              <a:rPr lang="ru-RU" sz="1200" dirty="0" smtClean="0"/>
              <a:t> пришлось дописывать. В результате и появилось «Крылатые качели летят, летят, летят». И именно эта строчка оказалась такой </a:t>
            </a:r>
            <a:r>
              <a:rPr lang="ru-RU" sz="1200" dirty="0" err="1" smtClean="0"/>
              <a:t>шлягерной</a:t>
            </a:r>
            <a:r>
              <a:rPr lang="ru-RU" sz="1200" dirty="0" smtClean="0"/>
              <a:t> и популярной.</a:t>
            </a:r>
          </a:p>
          <a:p>
            <a:r>
              <a:rPr lang="ru-RU" sz="1200" dirty="0" smtClean="0"/>
              <a:t>Режиссеру фильма не понравилась песня, услышав ее, он был очень огорчен. Но после выхода фильма на экраны в 1980 году, он признал, что был неправ. Песня «Крылатые качели» стала очень популярной, ее поют и сейчас, время над ней не властно.</a:t>
            </a:r>
          </a:p>
          <a:p>
            <a:r>
              <a:rPr lang="ru-RU" sz="1200" dirty="0" smtClean="0"/>
              <a:t>«Крылатые качели» – философская, ностальгическая песня о детстве. Песня отличается легкостью и проникновенностью звучания. Она создает светлое и легкое настроение. Композитор умело использовал сочетание радостного и грустного в характере сочинения. Темп песни не быстрый, размер</a:t>
            </a:r>
            <a:r>
              <a:rPr lang="ru-RU" sz="1000" baseline="30000" dirty="0" smtClean="0"/>
              <a:t>4</a:t>
            </a:r>
            <a:r>
              <a:rPr lang="ru-RU" sz="1200" dirty="0" smtClean="0"/>
              <a:t>, написана в куплетной форме. Запев звучит в тональности </a:t>
            </a:r>
            <a:r>
              <a:rPr lang="en-US" sz="1200" dirty="0" smtClean="0"/>
              <a:t>d-moll</a:t>
            </a:r>
            <a:r>
              <a:rPr lang="ru-RU" sz="1200" dirty="0" smtClean="0"/>
              <a:t>, а припев в </a:t>
            </a:r>
            <a:r>
              <a:rPr lang="en-US" sz="1200" dirty="0" smtClean="0"/>
              <a:t>d-</a:t>
            </a:r>
            <a:r>
              <a:rPr lang="en-US" sz="1200" dirty="0" err="1" smtClean="0"/>
              <a:t>dur</a:t>
            </a:r>
            <a:r>
              <a:rPr lang="ru-RU" sz="1200" dirty="0" smtClean="0"/>
              <a:t>. Средства  музыкальной выразительности просты, ярки и образны. Фактура аккомпанемента – гомофонно-гармоническая  с волновыми мелодическими фигурациями, что создает в музыке ощущение теплоты и широкой наполненности. Песня начинается с музыкального вступления. Характер куплета минорный, слегка грустный. Припев – мажорный. Главную роль в припеве занимает басовая партия.</a:t>
            </a:r>
          </a:p>
          <a:p>
            <a:r>
              <a:rPr lang="ru-RU" sz="1200" dirty="0" smtClean="0"/>
              <a:t>Прослушав все предоставленные варианты, мне понравилась версия из кинофильма и в исполнении хора, так как они являются первоисточниками и создают атмосферу именно того времени.</a:t>
            </a:r>
            <a:endParaRPr lang="ru-RU" sz="1200" dirty="0"/>
          </a:p>
        </p:txBody>
      </p:sp>
      <p:sp>
        <p:nvSpPr>
          <p:cNvPr id="4" name="Облако 3"/>
          <p:cNvSpPr/>
          <p:nvPr/>
        </p:nvSpPr>
        <p:spPr>
          <a:xfrm>
            <a:off x="2285984" y="5643578"/>
            <a:ext cx="2428892" cy="10715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714348" y="4429132"/>
            <a:ext cx="1785950" cy="1785950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Detskie-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963" b="12963"/>
          <a:stretch>
            <a:fillRect/>
          </a:stretch>
        </p:blipFill>
        <p:spPr>
          <a:xfrm>
            <a:off x="3214678" y="0"/>
            <a:ext cx="3000364" cy="33337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www.youtube.com/watch?v=YhCFQYe3DCo&amp;feature=youtu.be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www.youtube.com/watch?v=niQQf38mhxc&amp;feature=youtu.be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5429256" y="2643182"/>
            <a:ext cx="928694" cy="10001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0" y="-142900"/>
            <a:ext cx="928694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detskie-ulichnye-kacheli-dlya-dachi-2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96" y="3233707"/>
            <a:ext cx="5442843" cy="36242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detskie-ulichnye-kacheli-dlya-dachi-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214282" y="285728"/>
            <a:ext cx="3071834" cy="26955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59</TotalTime>
  <Words>285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«Крылатые Качели»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dc:creator>Пользователь Windows</dc:creator>
  <cp:lastModifiedBy>Пользователь Windows</cp:lastModifiedBy>
  <cp:revision>7</cp:revision>
  <dcterms:created xsi:type="dcterms:W3CDTF">2018-01-07T14:32:11Z</dcterms:created>
  <dcterms:modified xsi:type="dcterms:W3CDTF">2018-01-07T15:31:51Z</dcterms:modified>
</cp:coreProperties>
</file>