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2988-2773-4D0A-9CCF-F6CB193BE5FA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1C15-00F7-4BE1-9FB3-032F13FF4F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16632"/>
            <a:ext cx="6696744" cy="669674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пишет песни всегда на уже готовые стихи, так было и в этот раз. 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час[1].</a:t>
            </a:r>
          </a:p>
          <a:p>
            <a:endParaRPr lang="ru-RU" dirty="0" smtClean="0"/>
          </a:p>
          <a:p>
            <a:r>
              <a:rPr lang="ru-RU" dirty="0" err="1" smtClean="0"/>
              <a:t>Крылатов</a:t>
            </a:r>
            <a:r>
              <a:rPr lang="ru-RU" dirty="0" smtClean="0"/>
              <a:t> рассказывал «Комсомольской правде»:</a:t>
            </a:r>
          </a:p>
          <a:p>
            <a:endParaRPr lang="ru-RU" dirty="0" smtClean="0"/>
          </a:p>
          <a:p>
            <a:r>
              <a:rPr lang="ru-RU" dirty="0" smtClean="0"/>
              <a:t> Когда я написал «Крылатые качели», режиссер Константин </a:t>
            </a:r>
            <a:r>
              <a:rPr lang="ru-RU" dirty="0" err="1" smtClean="0"/>
              <a:t>Бромберг</a:t>
            </a:r>
            <a:r>
              <a:rPr lang="ru-RU" dirty="0" smtClean="0"/>
              <a:t>, с которым я делал фильмы «Приключения Электроника» и «Чародеи», был очень недоволен. Выходит после записи мрачный! Вообще-то он замечательный человек, открытый, деликатный, «с подходом», а тут говорит: «Песня эта – полная лажа». Я так расстроился! Почему? «Мне надо, чтоб ее в кабаках пели!» А потом, когда фильм вышел – такое количество восторженных писем пришло! Он успокоился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«Музыкальные краски»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Темп оживленный</a:t>
            </a:r>
          </a:p>
          <a:p>
            <a:r>
              <a:rPr lang="ru-RU" dirty="0" smtClean="0"/>
              <a:t>Штрихи связано</a:t>
            </a:r>
          </a:p>
          <a:p>
            <a:r>
              <a:rPr lang="ru-RU" dirty="0" smtClean="0"/>
              <a:t>Динамика не очень громко</a:t>
            </a:r>
          </a:p>
          <a:p>
            <a:r>
              <a:rPr lang="ru-RU" dirty="0" smtClean="0"/>
              <a:t>Характер </a:t>
            </a:r>
            <a:r>
              <a:rPr lang="ru-RU" dirty="0" err="1" smtClean="0"/>
              <a:t>грустно,легко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753" y="0"/>
            <a:ext cx="8572499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275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История создания музыкального произведения</vt:lpstr>
      <vt:lpstr>«Музыкальные краски»</vt:lpstr>
      <vt:lpstr>Слайд 4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</dc:creator>
  <cp:lastModifiedBy>X</cp:lastModifiedBy>
  <cp:revision>2</cp:revision>
  <dcterms:created xsi:type="dcterms:W3CDTF">2018-01-07T11:39:49Z</dcterms:created>
  <dcterms:modified xsi:type="dcterms:W3CDTF">2018-01-07T11:58:31Z</dcterms:modified>
</cp:coreProperties>
</file>