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D87EA-F6EF-4C36-BB75-83556D7193E9}" type="datetimeFigureOut">
              <a:rPr lang="ru-RU" smtClean="0"/>
              <a:pPr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6C8C-D00A-4297-9272-92A221604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00392" cy="1052735"/>
          </a:xfrm>
        </p:spPr>
        <p:txBody>
          <a:bodyPr/>
          <a:lstStyle/>
          <a:p>
            <a:r>
              <a:rPr lang="ru-RU" dirty="0" smtClean="0"/>
              <a:t>Крылатые качели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7748" y="1017598"/>
            <a:ext cx="6986620" cy="5449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80628"/>
            <a:ext cx="8784976" cy="6588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Е. </a:t>
            </a:r>
            <a:r>
              <a:rPr lang="ru-RU" dirty="0" err="1" smtClean="0"/>
              <a:t>Крылатов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«Когда я приступил к созданию песни, то мне не хватило строчек на запевы, а припев у </a:t>
            </a:r>
            <a:r>
              <a:rPr lang="ru-RU" dirty="0" err="1" smtClean="0"/>
              <a:t>Энтина</a:t>
            </a:r>
            <a:r>
              <a:rPr lang="ru-RU" dirty="0" smtClean="0"/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dirty="0" err="1" smtClean="0"/>
              <a:t>Энтин</a:t>
            </a:r>
            <a:r>
              <a:rPr lang="ru-RU" dirty="0" smtClean="0"/>
              <a:t> придумал этот поэтический образ для припева про крылатые качели».</a:t>
            </a:r>
          </a:p>
          <a:p>
            <a:endParaRPr lang="ru-RU" dirty="0" smtClean="0"/>
          </a:p>
          <a:p>
            <a:r>
              <a:rPr lang="ru-RU" dirty="0" smtClean="0"/>
              <a:t>Сам образ родился у </a:t>
            </a:r>
            <a:r>
              <a:rPr lang="ru-RU" dirty="0" err="1" smtClean="0"/>
              <a:t>Энтина</a:t>
            </a:r>
            <a:r>
              <a:rPr lang="ru-RU" dirty="0" smtClean="0"/>
              <a:t> из детских воспоминаний о тайных проникновениях в парк аттракционов — ранней весной, когда он ещё не работал.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Autofit/>
          </a:bodyPr>
          <a:lstStyle/>
          <a:p>
            <a:r>
              <a:rPr lang="ru-RU" sz="2400" dirty="0" smtClean="0"/>
              <a:t>Е. </a:t>
            </a:r>
            <a:r>
              <a:rPr lang="ru-RU" sz="2400" dirty="0" err="1" smtClean="0"/>
              <a:t>Крылатов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«В чем сложность работы в кино заключается? Слишком большая ответственность. Если музыка окажется неверно подобранной, картина может разрушиться. Когда режиссер фильма „Приключения Электроника“ раскритиковал мои „Крылатые качели“, я ведь поверил, что фильм пропал. Я сильно переживал из-за того, что, возможно, угробил картину»</a:t>
            </a:r>
          </a:p>
          <a:p>
            <a:r>
              <a:rPr lang="ru-RU" sz="2400" dirty="0" smtClean="0"/>
              <a:t>Е. </a:t>
            </a:r>
            <a:r>
              <a:rPr lang="ru-RU" sz="2400" dirty="0" err="1" smtClean="0"/>
              <a:t>Крылатов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«</a:t>
            </a:r>
            <a:r>
              <a:rPr lang="ru-RU" sz="2400" dirty="0" err="1" smtClean="0"/>
              <a:t>Бромберг</a:t>
            </a:r>
            <a:r>
              <a:rPr lang="ru-RU" sz="2400" dirty="0" smtClean="0"/>
              <a:t> признался, что мечтал о динамичной песне, которую будут петь во всех ресторанах страны. Прошло 20 лет, и теперь я периодически звоню </a:t>
            </a:r>
            <a:r>
              <a:rPr lang="ru-RU" sz="2400" dirty="0" err="1" smtClean="0"/>
              <a:t>Бромбергу</a:t>
            </a:r>
            <a:r>
              <a:rPr lang="ru-RU" sz="2400" dirty="0" smtClean="0"/>
              <a:t> то из армянского ресторана, то из грузинского, и даю режиссеру по мобильному, так сказать в режиме «прямого эфира», послушать, как страна поет в ресторанах мои «Крылатые качели».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/>
          <a:lstStyle/>
          <a:p>
            <a:r>
              <a:rPr lang="ru-RU" dirty="0" smtClean="0"/>
              <a:t>«Музыкальные краски»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r>
              <a:rPr lang="ru-RU" dirty="0" smtClean="0"/>
              <a:t>Темп :</a:t>
            </a:r>
            <a:r>
              <a:rPr lang="en-US" dirty="0" smtClean="0"/>
              <a:t>allegretto (</a:t>
            </a:r>
            <a:r>
              <a:rPr lang="ru-RU" dirty="0" smtClean="0"/>
              <a:t>оживленно)</a:t>
            </a:r>
          </a:p>
          <a:p>
            <a:r>
              <a:rPr lang="ru-RU" dirty="0" smtClean="0"/>
              <a:t>Динамика: </a:t>
            </a:r>
            <a:r>
              <a:rPr lang="en-US" dirty="0" smtClean="0"/>
              <a:t>crescendo(</a:t>
            </a:r>
            <a:r>
              <a:rPr lang="ru-RU" dirty="0" smtClean="0"/>
              <a:t>постепенно усиливается),</a:t>
            </a:r>
            <a:r>
              <a:rPr lang="en-US" dirty="0" smtClean="0"/>
              <a:t>mezzo forte (</a:t>
            </a:r>
            <a:r>
              <a:rPr lang="ru-RU" dirty="0" smtClean="0"/>
              <a:t>не очень громко)</a:t>
            </a:r>
          </a:p>
          <a:p>
            <a:r>
              <a:rPr lang="ru-RU" dirty="0" smtClean="0"/>
              <a:t>Характер: </a:t>
            </a:r>
            <a:r>
              <a:rPr lang="en-US" dirty="0" err="1" smtClean="0"/>
              <a:t>leggiero</a:t>
            </a:r>
            <a:r>
              <a:rPr lang="ru-RU" dirty="0" smtClean="0"/>
              <a:t>(легко),</a:t>
            </a:r>
            <a:r>
              <a:rPr lang="en-US" dirty="0" err="1" smtClean="0"/>
              <a:t>lagrimoso</a:t>
            </a:r>
            <a:r>
              <a:rPr lang="ru-RU" dirty="0" smtClean="0"/>
              <a:t>(печально),</a:t>
            </a:r>
            <a:r>
              <a:rPr lang="en-US" dirty="0" err="1" smtClean="0"/>
              <a:t>amabile</a:t>
            </a:r>
            <a:r>
              <a:rPr lang="ru-RU" dirty="0" smtClean="0"/>
              <a:t> (ласково)</a:t>
            </a:r>
          </a:p>
          <a:p>
            <a:r>
              <a:rPr lang="ru-RU" dirty="0" smtClean="0"/>
              <a:t>Штрихи: </a:t>
            </a:r>
            <a:r>
              <a:rPr lang="en-US" dirty="0" smtClean="0"/>
              <a:t>legato (</a:t>
            </a:r>
            <a:r>
              <a:rPr lang="ru-RU" dirty="0" smtClean="0"/>
              <a:t>связано)</a:t>
            </a:r>
          </a:p>
          <a:p>
            <a:r>
              <a:rPr lang="ru-RU" dirty="0" smtClean="0"/>
              <a:t>Лад: минорный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Отношение к прослушанной музыке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больше всего понравился четвертый вариант из  к/</a:t>
            </a:r>
            <a:r>
              <a:rPr lang="ru-RU" dirty="0" err="1" smtClean="0"/>
              <a:t>ф</a:t>
            </a:r>
            <a:r>
              <a:rPr lang="ru-RU" dirty="0" smtClean="0"/>
              <a:t> Приключение Электроника</a:t>
            </a:r>
          </a:p>
          <a:p>
            <a:r>
              <a:rPr lang="ru-RU" dirty="0" smtClean="0"/>
              <a:t>Так как там показывается дружба , </a:t>
            </a:r>
            <a:r>
              <a:rPr lang="ru-RU" dirty="0" smtClean="0"/>
              <a:t>детство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74d17ddc2f5e1e2b11ce36e29e43c93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140968"/>
            <a:ext cx="2640508" cy="353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91803"/>
            <a:ext cx="8064895" cy="658011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284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Крылатые качели</vt:lpstr>
      <vt:lpstr>Слайд 2</vt:lpstr>
      <vt:lpstr>История создания музыкального произведения</vt:lpstr>
      <vt:lpstr>Слайд 4</vt:lpstr>
      <vt:lpstr>«Музыкальные краски»</vt:lpstr>
      <vt:lpstr>Отношение к прослушанной музыке</vt:lpstr>
      <vt:lpstr>Слайд 7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X</dc:creator>
  <cp:lastModifiedBy>X</cp:lastModifiedBy>
  <cp:revision>7</cp:revision>
  <dcterms:created xsi:type="dcterms:W3CDTF">2018-01-07T10:52:44Z</dcterms:created>
  <dcterms:modified xsi:type="dcterms:W3CDTF">2018-01-07T11:56:10Z</dcterms:modified>
</cp:coreProperties>
</file>