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91FCC2-D48B-428E-AABE-86FAA0B5D8E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2AFAB-58B4-4A3D-9361-D62A14A306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32656"/>
            <a:ext cx="794189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4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«Крылатые качели»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песня композитора Евгения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Крылатова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слова поэта Юрия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советского телефильма 1979 года «Приключения Электроника».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убедил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стихи уже сейчас прекрасные, что ничего в них не надо переделывать, что они очень музыкальны и он сам хочет на них написать песню. И спорил с ним месяц, до победного конца. Получив же стихотворение, написал на него музыку немногим более чем за час.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Когда фильм вышел пришло огромное количество восторженных писем автору слов.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075" y="40466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Прекрасное, волнующее музыкальное произведение Э.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Крылатова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Ю.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 беззаботной поре, безрассудных поступках, добре и красоте. Исполняется звонким, чистым голом, с высокими нотами. Звучит очень динамично и интригующе. В начале песни ритм музыки замедленный плавный,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потом ритмичный и более активный.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0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Песня Крылатые качели в свое время была очень популярной, также как и фильм «Приключения Электроника». Да и сейчас многие люди с удовольствием послушают это прекрасное музыкальное произведение,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напоминающее беззаботное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детство.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Когда я посмотрела фильм и услышала эту песню в исполнении мальчика, то очень удивилась как он красиво ее исполнил. Я сама хожу в музыкальную школу и так спеть ее не смогла. Мне поэтому больше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всего понравился третий вариант в современном исполнении группы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Асорти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Хоть и не как оригинал из фильма, но очень близко. Замечательная песня, которая дает понять, что детство очень быстро уйдет и надо ценить каждый момент.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162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258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2018-01-07T07:12:07Z</dcterms:created>
  <dcterms:modified xsi:type="dcterms:W3CDTF">2018-01-07T08:30:19Z</dcterms:modified>
</cp:coreProperties>
</file>