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12.nnm.me/2/4/1/5/a/658f64c48e6bbb7f081e60204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https://cs1.livemaster.ru/storage/a1/3c/72f0d4f404dc2709f53e5776cezy--kartiny-panno-kartina-maslom-krylatye-kache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5010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Евгений </a:t>
            </a:r>
            <a:r>
              <a:rPr lang="ru-RU" b="1" dirty="0" err="1" smtClean="0"/>
              <a:t>Крылатов</a:t>
            </a:r>
            <a:r>
              <a:rPr lang="ru-RU" b="1" dirty="0" smtClean="0"/>
              <a:t> пишет песни всегда на уже готовые стихи, так было и в этот раз. У поэта Юрия </a:t>
            </a:r>
            <a:r>
              <a:rPr lang="ru-RU" b="1" dirty="0" err="1" smtClean="0"/>
              <a:t>Энтина</a:t>
            </a:r>
            <a:r>
              <a:rPr lang="ru-RU" b="1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b="1" dirty="0" err="1" smtClean="0"/>
              <a:t>Энтин</a:t>
            </a:r>
            <a:r>
              <a:rPr lang="ru-RU" b="1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b="1" dirty="0" err="1" smtClean="0"/>
              <a:t>Крылатову</a:t>
            </a:r>
            <a:r>
              <a:rPr lang="ru-RU" b="1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b="1" dirty="0" err="1" smtClean="0"/>
              <a:t>Крылатов</a:t>
            </a:r>
            <a:r>
              <a:rPr lang="ru-RU" b="1" dirty="0" smtClean="0"/>
              <a:t> говорил </a:t>
            </a:r>
            <a:r>
              <a:rPr lang="ru-RU" b="1" dirty="0" err="1" smtClean="0"/>
              <a:t>Энтину</a:t>
            </a:r>
            <a:r>
              <a:rPr lang="ru-RU" b="1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https://cs1.livemaster.ru/storage/a1/3c/72f0d4f404dc2709f53e5776cezy--kartiny-panno-kartina-maslom-krylatye-kache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214290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Стремительное движение в этой мелодии передается темпом </a:t>
            </a:r>
            <a:r>
              <a:rPr lang="ru-RU" dirty="0" smtClean="0"/>
              <a:t>самой </a:t>
            </a:r>
            <a:r>
              <a:rPr lang="ru-RU" dirty="0" smtClean="0"/>
              <a:t>мелодии и ладом(мажорная музыка</a:t>
            </a:r>
            <a:r>
              <a:rPr lang="ru-RU" dirty="0" smtClean="0"/>
              <a:t>). Мажорная </a:t>
            </a:r>
            <a:r>
              <a:rPr lang="ru-RU" dirty="0" smtClean="0"/>
              <a:t>музыка воспринимается слушателями, как светлая, ясная, радостная, а минорная - как печальная и </a:t>
            </a:r>
            <a:r>
              <a:rPr lang="ru-RU" dirty="0" smtClean="0"/>
              <a:t>мечтательная.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Каждый </a:t>
            </a:r>
            <a:r>
              <a:rPr lang="ru-RU" dirty="0" smtClean="0"/>
              <a:t>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2f0d4f404dc2709f53e5776cezy--kartiny-panno-kartina-maslom-krylatye-kachel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42844" y="571480"/>
            <a:ext cx="6357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Мне больше понравился вариант из фильма «Приключение Электроника», потому что там </a:t>
            </a:r>
            <a:r>
              <a:rPr lang="ru-RU" dirty="0" smtClean="0"/>
              <a:t> слова и мелодия </a:t>
            </a:r>
            <a:r>
              <a:rPr lang="ru-RU" dirty="0" err="1" smtClean="0"/>
              <a:t>хороши,светлы,в</a:t>
            </a:r>
            <a:r>
              <a:rPr lang="ru-RU" dirty="0" smtClean="0"/>
              <a:t> них и выражается стремительное движение вперед!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207</Words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Ural</dc:creator>
  <cp:lastModifiedBy>Ural</cp:lastModifiedBy>
  <cp:revision>3</cp:revision>
  <dcterms:created xsi:type="dcterms:W3CDTF">2018-01-06T16:20:52Z</dcterms:created>
  <dcterms:modified xsi:type="dcterms:W3CDTF">2018-01-06T16:42:27Z</dcterms:modified>
</cp:coreProperties>
</file>