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569" autoAdjust="0"/>
  </p:normalViewPr>
  <p:slideViewPr>
    <p:cSldViewPr>
      <p:cViewPr>
        <p:scale>
          <a:sx n="68" d="100"/>
          <a:sy n="68" d="100"/>
        </p:scale>
        <p:origin x="-14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5A6E7-260E-405F-BA26-207084B66F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0096A-CD72-4E6F-A388-07582A4456E7}">
      <dgm:prSet/>
      <dgm:spPr/>
      <dgm:t>
        <a:bodyPr/>
        <a:lstStyle/>
        <a:p>
          <a:pPr rtl="0"/>
          <a:r>
            <a:rPr lang="ru-RU" dirty="0" smtClean="0"/>
            <a:t>Песня стала "крылатой" во всех смыслах. Её полюбили в свое время (в далекие 80-е) наши родители, и теперь она на крыльях детства перелетела в сегодняшний XXI век. Прекрасное, волнующее музыкальное произведение Э. </a:t>
          </a:r>
          <a:r>
            <a:rPr lang="ru-RU" dirty="0" err="1" smtClean="0"/>
            <a:t>Крылатова</a:t>
          </a:r>
          <a:r>
            <a:rPr lang="ru-RU" dirty="0" smtClean="0"/>
            <a:t> и </a:t>
          </a:r>
          <a:r>
            <a:rPr lang="ru-RU" dirty="0" err="1" smtClean="0"/>
            <a:t>Ю.Энтина</a:t>
          </a:r>
          <a:r>
            <a:rPr lang="ru-RU" dirty="0" smtClean="0"/>
            <a:t> о беззаботной поре, безрассудных поступках, добре и красоте. Исполняется звонким, чистым голом, с высокими нотами. Когда слышу эту чудесную песню, сердце начинает сжиматься.</a:t>
          </a:r>
        </a:p>
        <a:p>
          <a:pPr rtl="0"/>
          <a:r>
            <a:rPr lang="ru-RU" dirty="0" smtClean="0"/>
            <a:t>Из представленных вариантов мне </a:t>
          </a:r>
          <a:r>
            <a:rPr lang="ru-RU" dirty="0" err="1" smtClean="0"/>
            <a:t>понравилось,произведение</a:t>
          </a:r>
          <a:r>
            <a:rPr lang="ru-RU" dirty="0" smtClean="0"/>
            <a:t> в исполнение мальчика из кинофильма Электроника.</a:t>
          </a:r>
        </a:p>
      </dgm:t>
    </dgm:pt>
    <dgm:pt modelId="{1A21B99D-BC97-47A9-91A0-E2921AD341C2}" type="parTrans" cxnId="{E7ECC714-9C32-4D2C-A8A9-DA85D7964282}">
      <dgm:prSet/>
      <dgm:spPr/>
      <dgm:t>
        <a:bodyPr/>
        <a:lstStyle/>
        <a:p>
          <a:endParaRPr lang="ru-RU"/>
        </a:p>
      </dgm:t>
    </dgm:pt>
    <dgm:pt modelId="{E472E7D2-D024-4A49-ADCF-9E10D23ECC32}" type="sibTrans" cxnId="{E7ECC714-9C32-4D2C-A8A9-DA85D7964282}">
      <dgm:prSet/>
      <dgm:spPr/>
      <dgm:t>
        <a:bodyPr/>
        <a:lstStyle/>
        <a:p>
          <a:endParaRPr lang="ru-RU"/>
        </a:p>
      </dgm:t>
    </dgm:pt>
    <dgm:pt modelId="{C38E2998-2873-4B1A-A948-BCC64042838F}" type="pres">
      <dgm:prSet presAssocID="{9535A6E7-260E-405F-BA26-207084B66FAD}" presName="linear" presStyleCnt="0">
        <dgm:presLayoutVars>
          <dgm:animLvl val="lvl"/>
          <dgm:resizeHandles val="exact"/>
        </dgm:presLayoutVars>
      </dgm:prSet>
      <dgm:spPr/>
    </dgm:pt>
    <dgm:pt modelId="{15F7E446-1C15-4789-A1FF-C5960E42E406}" type="pres">
      <dgm:prSet presAssocID="{4D40096A-CD72-4E6F-A388-07582A4456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ECC714-9C32-4D2C-A8A9-DA85D7964282}" srcId="{9535A6E7-260E-405F-BA26-207084B66FAD}" destId="{4D40096A-CD72-4E6F-A388-07582A4456E7}" srcOrd="0" destOrd="0" parTransId="{1A21B99D-BC97-47A9-91A0-E2921AD341C2}" sibTransId="{E472E7D2-D024-4A49-ADCF-9E10D23ECC32}"/>
    <dgm:cxn modelId="{B76BFCCE-F868-4B80-97C3-338C0354BD8F}" type="presOf" srcId="{4D40096A-CD72-4E6F-A388-07582A4456E7}" destId="{15F7E446-1C15-4789-A1FF-C5960E42E406}" srcOrd="0" destOrd="0" presId="urn:microsoft.com/office/officeart/2005/8/layout/vList2"/>
    <dgm:cxn modelId="{0E80A098-B5AC-4C47-9D76-70C71910533D}" type="presOf" srcId="{9535A6E7-260E-405F-BA26-207084B66FAD}" destId="{C38E2998-2873-4B1A-A948-BCC64042838F}" srcOrd="0" destOrd="0" presId="urn:microsoft.com/office/officeart/2005/8/layout/vList2"/>
    <dgm:cxn modelId="{28C1FD1A-09D8-4223-BC37-5591296F8DCD}" type="presParOf" srcId="{C38E2998-2873-4B1A-A948-BCC64042838F}" destId="{15F7E446-1C15-4789-A1FF-C5960E42E4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7E446-1C15-4789-A1FF-C5960E42E406}">
      <dsp:nvSpPr>
        <dsp:cNvPr id="0" name=""/>
        <dsp:cNvSpPr/>
      </dsp:nvSpPr>
      <dsp:spPr>
        <a:xfrm>
          <a:off x="0" y="16581"/>
          <a:ext cx="8229600" cy="449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Песня стала "крылатой" во всех смыслах. Её полюбили в свое время (в далекие 80-е) наши родители, и теперь она на крыльях детства перелетела в сегодняшний XXI век. Прекрасное, волнующее музыкальное произведение Э. </a:t>
          </a:r>
          <a:r>
            <a:rPr lang="ru-RU" sz="2400" kern="1200" dirty="0" err="1" smtClean="0"/>
            <a:t>Крылатова</a:t>
          </a:r>
          <a:r>
            <a:rPr lang="ru-RU" sz="2400" kern="1200" dirty="0" smtClean="0"/>
            <a:t> и </a:t>
          </a:r>
          <a:r>
            <a:rPr lang="ru-RU" sz="2400" kern="1200" dirty="0" err="1" smtClean="0"/>
            <a:t>Ю.Энтина</a:t>
          </a:r>
          <a:r>
            <a:rPr lang="ru-RU" sz="2400" kern="1200" dirty="0" smtClean="0"/>
            <a:t> о беззаботной поре, безрассудных поступках, добре и красоте. Исполняется звонким, чистым голом, с высокими нотами. Когда слышу эту чудесную песню, сердце начинает сжиматься.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Из представленных вариантов мне </a:t>
          </a:r>
          <a:r>
            <a:rPr lang="ru-RU" sz="2400" kern="1200" dirty="0" err="1" smtClean="0"/>
            <a:t>понравилось,произведение</a:t>
          </a:r>
          <a:r>
            <a:rPr lang="ru-RU" sz="2400" kern="1200" dirty="0" smtClean="0"/>
            <a:t> в исполнение мальчика из кинофильма Электроника.</a:t>
          </a:r>
        </a:p>
      </dsp:txBody>
      <dsp:txXfrm>
        <a:off x="219320" y="235901"/>
        <a:ext cx="7790960" cy="4054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08908-65D5-4318-9DEB-1A29C2E0FD5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01AB-968C-4ACD-B4D5-95B7D69B0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58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01AB-968C-4ACD-B4D5-95B7D69B0B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0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116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1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76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875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4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890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51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48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04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2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9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D2B0-32AB-43F8-AB58-2118B0C33E42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A646-793D-45AF-A676-18AFB98C9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5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 advClick="0" advTm="3000">
        <p:circle/>
      </p:transition>
    </mc:Choice>
    <mc:Fallback>
      <p:transition advClick="0" advTm="300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на тему: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</a:t>
            </a:r>
            <a:r>
              <a:rPr lang="ru-RU" sz="6000" b="1" u="sng" dirty="0" smtClean="0"/>
              <a:t>Крылатые качели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90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3686">
        <p:zoom dir="in"/>
      </p:transition>
    </mc:Choice>
    <mc:Fallback>
      <p:transition spd="slow" advClick="0" advTm="3686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КРЫЛАТОВ ЕВГЕНИЙ </a:t>
            </a:r>
            <a:r>
              <a:rPr lang="ru-RU" sz="2000" b="1" dirty="0" smtClean="0"/>
              <a:t>ПАВЛОВИЧ</a:t>
            </a:r>
            <a:br>
              <a:rPr lang="ru-RU" sz="2000" b="1" dirty="0" smtClean="0"/>
            </a:br>
            <a:endParaRPr lang="ru-RU" sz="2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2677319"/>
            <a:ext cx="2381250" cy="2371725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dirty="0" err="1"/>
              <a:t>Крылатов</a:t>
            </a:r>
            <a:r>
              <a:rPr lang="ru-RU" sz="1800" dirty="0"/>
              <a:t> Евгений Павлович (р. 1934) – российский композитор, написавший музыку более чем к 140 мультфильмам и кинофильмам. Входит в состав Союза кинематографистов, Союза композиторов и Союза театральных деятелей. За свои творческие достижения был награждён Государственной премией СССР в 1982 году и премией Президента РФ в 2014 году. Самые известные его песни звучат в мультфильмах «Умка», «Верните Рекса», «Зима в Простоквашино» и кинофильмах «И это всё о нём», «Приключения Электроника», «С любимыми не расставайтесь», «Чародеи», «Гостья из будущего», </a:t>
            </a:r>
            <a:r>
              <a:rPr lang="ru-RU" sz="1800" dirty="0" smtClean="0"/>
              <a:t>«Приключения электроника».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27630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4303">
        <p:circle/>
      </p:transition>
    </mc:Choice>
    <mc:Fallback>
      <p:transition advClick="0" advTm="4303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Крылатые качели - песня из кинофильма "Приключения электроника"</a:t>
            </a:r>
            <a:br>
              <a:rPr lang="ru-RU" sz="3200" dirty="0"/>
            </a:br>
            <a:r>
              <a:rPr lang="ru-RU" sz="3200" dirty="0" smtClean="0"/>
              <a:t>История создание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896" cy="48860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algn="just"/>
            <a:r>
              <a:rPr lang="ru-RU" sz="1800" b="1" i="0" dirty="0" smtClean="0">
                <a:solidFill>
                  <a:srgbClr val="252525"/>
                </a:solidFill>
                <a:effectLst/>
                <a:latin typeface="arial"/>
              </a:rPr>
              <a:t>Когда вышел фильм «Приключения Электроника», почти сразу песни из него стали хитами. В школах на уроках пения даже родился вид творческого сочинения. Называлось сочинение-опрос так: «За что вы любите мелодии </a:t>
            </a:r>
            <a:r>
              <a:rPr lang="ru-RU" sz="1800" b="1" i="0" dirty="0" err="1" smtClean="0">
                <a:solidFill>
                  <a:srgbClr val="252525"/>
                </a:solidFill>
                <a:effectLst/>
                <a:latin typeface="arial"/>
              </a:rPr>
              <a:t>Крылатова</a:t>
            </a:r>
            <a:r>
              <a:rPr lang="ru-RU" sz="1800" b="1" i="0" dirty="0" smtClean="0">
                <a:solidFill>
                  <a:srgbClr val="252525"/>
                </a:solidFill>
                <a:effectLst/>
                <a:latin typeface="arial"/>
              </a:rPr>
              <a:t>?» Один мальчик написал категорично: «За хорошие стихи».</a:t>
            </a: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Евгений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для своих мелодий выбирал лучшие строки лучших поэтов. Чего стоит одно перечисление имён, на чьи стихи он писал песни: Евгений Евтушенко, Роберт Рождественский, Белла Ахмадулина, Леонид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Дербенёв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, Илья Резник, Игорь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Шаферан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и, разумеется, его главный поэт и друг Юрий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marL="0" indent="0" algn="just">
              <a:buNone/>
            </a:pPr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Причём его коллеги-композиторы и поэты, с которыми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работал, слагали легенды о том, как он просто находит музыку, если стихотворение его зацепило.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«Пишет как дышит»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, — отзывался о нём Рождественский.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Так — легко и быстро — было и с двумя его известными песнями — «Прекрасное далёко» и «Крылатые качели» на стихи Юрия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Энтина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 На стихотворение «Крылатые качели» композитор обратил внимание случайно. Нашёл его у друга на рабочем столе. Прочитал. Спросил: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«Это что?»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«Пока так, болванка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, — ответил смущённый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 —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Вернули для подгонки под музыку для мультика»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промолчал, а потом месяц спорил с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Энтиным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 Говорил, что стихи замечательные и ничего в них менять не надо. Просил не отдавать их другому композитору.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возмущался робостью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Энтина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: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«Юра, ты не понимаешь! Там всё — </a:t>
            </a:r>
            <a:r>
              <a:rPr lang="ru-RU" sz="1800" b="0" i="1" dirty="0" err="1" smtClean="0">
                <a:solidFill>
                  <a:srgbClr val="252525"/>
                </a:solidFill>
                <a:effectLst/>
                <a:latin typeface="arial"/>
              </a:rPr>
              <a:t>му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-</a:t>
            </a:r>
            <a:r>
              <a:rPr lang="ru-RU" sz="1800" b="0" i="1" dirty="0" err="1" smtClean="0">
                <a:solidFill>
                  <a:srgbClr val="252525"/>
                </a:solidFill>
                <a:effectLst/>
                <a:latin typeface="arial"/>
              </a:rPr>
              <a:t>зы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-ка! Дай мне»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algn="just"/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Энтин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не сразу, но сдался.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за час с небольшим написал музыку к «Крылатым качелям». Однако теперь уже композитора ждал неожиданный удар. Константин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, режиссёр «Приключений Электроника», был первым, кто услышал «Качели».</a:t>
            </a:r>
          </a:p>
          <a:p>
            <a:pPr algn="just"/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— Не может такой быть главная музыкальная тема фильма!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 — был приговор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Бромберга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 —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Да и слова какие-то… наивные!</a:t>
            </a:r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По мысли режиссёра, песня, как и музыкальная канва фильма-приключения, должна была быть космической или как минимум динамичной, такой,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«как в "Трёх мушкетёрах" "Пора-пора-порадуемся"»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«Чтобы все распевали, а этот </a:t>
            </a:r>
            <a:r>
              <a:rPr lang="ru-RU" sz="1800" b="0" i="1" dirty="0" err="1" smtClean="0">
                <a:solidFill>
                  <a:srgbClr val="252525"/>
                </a:solidFill>
                <a:effectLst/>
                <a:latin typeface="arial"/>
              </a:rPr>
              <a:t>медляк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 — не то…»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 — отказался от «Качелей» режиссёр.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Спас будущий хит, как это часто в кино бывает, график сдачи картины. Режиссёр, когда ему показали песню, физически не мог её не принять: «Качели» были записаны, времени для того, чтобы новую тему писать, не было. И режиссёр нехотя сдался.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Однако, когда «Приключения…» вышли в прокат, а музыка и песни из фильма обрели зашкаливающую популярность,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признать, что был не прав. А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сознаться, что схитрил: песня «Крылатые качели» написана была им заблаговременно, но он её специально не показывал, потому как был уверен, что её не примут. Именно из-за лиричности, именно из-за её земного, а не фантастического содержания, что сразу же и не понравилось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Бромбергу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Впрочем, даже Евгений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не ожидал, что «Крылатые качели» станут не просто популярными, а заживут отдельной от фильма и долгой жизнью. Ведь изначально песня им действительно задумывалась как фоновая. А вышло так, что она сначала полюбилась всем, а потом стала визитной карточкой песенного творчества самого композитора. Теперь, спустя несколько десятилетий, модных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кавер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-версий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54927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912">
        <p:circle/>
      </p:transition>
    </mc:Choice>
    <mc:Fallback>
      <p:transition advClick="0" advTm="3912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r>
              <a:rPr lang="ru-RU" sz="1800" dirty="0"/>
              <a:t>Евгений </a:t>
            </a:r>
            <a:r>
              <a:rPr lang="ru-RU" sz="1800" dirty="0" err="1"/>
              <a:t>Крылатов</a:t>
            </a:r>
            <a:r>
              <a:rPr lang="ru-RU" sz="1800" dirty="0"/>
              <a:t> пишет песни всегда на уже готовые стихи, так было и в этот раз. У поэта Юрия </a:t>
            </a:r>
            <a:r>
              <a:rPr lang="ru-RU" sz="1800" dirty="0" err="1"/>
              <a:t>Энтина</a:t>
            </a:r>
            <a:r>
              <a:rPr lang="ru-RU" sz="1800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800" dirty="0" err="1"/>
              <a:t>Энтин</a:t>
            </a:r>
            <a:r>
              <a:rPr lang="ru-RU" sz="1800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800" dirty="0" err="1"/>
              <a:t>Крылатову</a:t>
            </a:r>
            <a:r>
              <a:rPr lang="ru-RU" sz="1800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800" dirty="0" err="1"/>
              <a:t>Крылатов</a:t>
            </a:r>
            <a:r>
              <a:rPr lang="ru-RU" sz="1800" dirty="0"/>
              <a:t> говорил </a:t>
            </a:r>
            <a:r>
              <a:rPr lang="ru-RU" sz="1800" dirty="0" err="1"/>
              <a:t>Энтину</a:t>
            </a:r>
            <a:r>
              <a:rPr lang="ru-RU" sz="1800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1800" dirty="0" smtClean="0"/>
              <a:t>час.</a:t>
            </a:r>
            <a:endParaRPr lang="ru-RU" sz="1800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1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endParaRPr lang="ru-RU" sz="1800" i="1" dirty="0">
              <a:solidFill>
                <a:srgbClr val="252525"/>
              </a:solidFill>
              <a:latin typeface="arial"/>
            </a:endParaRPr>
          </a:p>
          <a:p>
            <a:pPr algn="just"/>
            <a:endParaRPr lang="ru-RU" sz="1800" b="0" i="0" dirty="0" smtClean="0">
              <a:solidFill>
                <a:srgbClr val="252525"/>
              </a:solidFill>
              <a:effectLst/>
              <a:latin typeface="arial"/>
            </a:endParaRP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По мысли режиссёра, песня, как и музыкальная канва фильма-приключения, должна была быть космической или как минимум динамичной, такой,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«как в "Трёх мушкетёрах" "Пора-пора-порадуемся"»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 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«Чтобы все распевали, а этот </a:t>
            </a:r>
            <a:r>
              <a:rPr lang="ru-RU" sz="1800" b="0" i="1" dirty="0" err="1" smtClean="0">
                <a:solidFill>
                  <a:srgbClr val="252525"/>
                </a:solidFill>
                <a:effectLst/>
                <a:latin typeface="arial"/>
              </a:rPr>
              <a:t>медляк</a:t>
            </a:r>
            <a:r>
              <a:rPr lang="ru-RU" sz="1800" b="0" i="1" dirty="0" smtClean="0">
                <a:solidFill>
                  <a:srgbClr val="252525"/>
                </a:solidFill>
                <a:effectLst/>
                <a:latin typeface="arial"/>
              </a:rPr>
              <a:t> — не то…»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 — отказался от «Качелей» режиссёр.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Спас будущий хит, как это часто в кино бывает, график сдачи картины. Режиссёр, когда ему показали песню, физически не мог её не принять: «Качели» были записаны, времени для того, чтобы новую тему писать, не было. И режиссёр нехотя сдался.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Однако, когда «Приключения…» вышли в прокат, а музыка и песни из фильма обрели зашкаливающую популярность,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признать, что был не прав. А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сознаться, что схитрил: песня «Крылатые качели» написана была им заблаговременно, но он её специально не показывал, потому как был уверен, что её не примут. Именно из-за лиричности, именно из-за её земного, а не фантастического содержания, что сразу же и не понравилось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Бромбергу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algn="just"/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Впрочем, даже Евгений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 не ожидал, что «Крылатые качели» станут не просто популярными, а заживут отдельной от фильма и долгой жизнью. Ведь изначально песня им действительно задумывалась как фоновая. А вышло так, что она сначала полюбилась всем, а потом стала визитной карточкой песенного творчества самого композитора. Теперь, спустя несколько десятилетий, модных </a:t>
            </a:r>
            <a:r>
              <a:rPr lang="ru-RU" sz="1800" b="0" i="0" dirty="0" err="1" smtClean="0">
                <a:solidFill>
                  <a:srgbClr val="252525"/>
                </a:solidFill>
                <a:effectLst/>
                <a:latin typeface="arial"/>
              </a:rPr>
              <a:t>кавер</a:t>
            </a:r>
            <a:r>
              <a:rPr lang="ru-RU" sz="1800" b="0" i="0" dirty="0" smtClean="0">
                <a:solidFill>
                  <a:srgbClr val="252525"/>
                </a:solidFill>
                <a:effectLst/>
                <a:latin typeface="arial"/>
              </a:rPr>
              <a:t>-версий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86226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4090">
        <p:circle/>
      </p:transition>
    </mc:Choice>
    <mc:Fallback>
      <p:transition advClick="0" advTm="409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По мысли режиссёра, песня, как и музыкальная канва фильма-приключения, должна была быть космической или как минимум динамичной, такой, </a:t>
            </a:r>
            <a:r>
              <a:rPr lang="ru-RU" b="0" i="1" dirty="0" smtClean="0">
                <a:solidFill>
                  <a:srgbClr val="252525"/>
                </a:solidFill>
                <a:effectLst/>
                <a:latin typeface="arial"/>
              </a:rPr>
              <a:t>«как в "Трёх мушкетёрах" "Пора-пора-порадуемся"»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. </a:t>
            </a:r>
            <a:r>
              <a:rPr lang="ru-RU" b="0" i="1" dirty="0" smtClean="0">
                <a:solidFill>
                  <a:srgbClr val="252525"/>
                </a:solidFill>
                <a:effectLst/>
                <a:latin typeface="arial"/>
              </a:rPr>
              <a:t>«Чтобы все распевали, а этот </a:t>
            </a:r>
            <a:r>
              <a:rPr lang="ru-RU" b="0" i="1" dirty="0" err="1" smtClean="0">
                <a:solidFill>
                  <a:srgbClr val="252525"/>
                </a:solidFill>
                <a:effectLst/>
                <a:latin typeface="arial"/>
              </a:rPr>
              <a:t>медляк</a:t>
            </a:r>
            <a:r>
              <a:rPr lang="ru-RU" b="0" i="1" dirty="0" smtClean="0">
                <a:solidFill>
                  <a:srgbClr val="252525"/>
                </a:solidFill>
                <a:effectLst/>
                <a:latin typeface="arial"/>
              </a:rPr>
              <a:t> — не то…»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 — отказался от «Качелей» режиссёр.</a:t>
            </a:r>
          </a:p>
          <a:p>
            <a:pPr algn="just"/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Спас будущий хит, как это часто в кино бывает, график сдачи картины. Режиссёр, когда ему показали песню, физически не мог её не принять: «Качели» были записаны, времени для того, чтобы новую тему писать, не было. И режиссёр нехотя сдался.</a:t>
            </a:r>
          </a:p>
          <a:p>
            <a:pPr algn="just"/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Однако, когда «Приключения…» вышли в прокат, а музыка и песни из фильма обрели зашкаливающую популярность, </a:t>
            </a:r>
            <a:r>
              <a:rPr lang="ru-RU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признать, что был не прав. А </a:t>
            </a:r>
            <a:r>
              <a:rPr lang="ru-RU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 нашёл в себе силы сознаться, что схитрил: песня «Крылатые качели» написана была им заблаговременно, но он её специально не показывал, потому как был уверен, что её не примут. Именно из-за лиричности, именно из-за её земного, а не фантастического содержания, что сразу же и не понравилось </a:t>
            </a:r>
            <a:r>
              <a:rPr lang="ru-RU" b="0" i="0" dirty="0" err="1" smtClean="0">
                <a:solidFill>
                  <a:srgbClr val="252525"/>
                </a:solidFill>
                <a:effectLst/>
                <a:latin typeface="arial"/>
              </a:rPr>
              <a:t>Бромбергу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.</a:t>
            </a:r>
          </a:p>
          <a:p>
            <a:pPr algn="just"/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Впрочем, даже Евгений </a:t>
            </a:r>
            <a:r>
              <a:rPr lang="ru-RU" b="0" i="0" dirty="0" err="1" smtClean="0">
                <a:solidFill>
                  <a:srgbClr val="252525"/>
                </a:solidFill>
                <a:effectLst/>
                <a:latin typeface="arial"/>
              </a:rPr>
              <a:t>Крылатов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 не ожидал, что «Крылатые качели» станут не просто популярными, а заживут отдельной от фильма и долгой жизнью. Ведь изначально песня им действительно задумывалась как фоновая. А вышло так, что она сначала полюбилась всем, а потом стала визитной карточкой песенного творчества самого композитора. Теперь, спустя несколько десятилетий, модных </a:t>
            </a:r>
            <a:r>
              <a:rPr lang="ru-RU" b="0" i="0" dirty="0" err="1" smtClean="0">
                <a:solidFill>
                  <a:srgbClr val="252525"/>
                </a:solidFill>
                <a:effectLst/>
                <a:latin typeface="arial"/>
              </a:rPr>
              <a:t>кавер</a:t>
            </a:r>
            <a:r>
              <a:rPr lang="ru-RU" b="0" i="0" dirty="0" smtClean="0">
                <a:solidFill>
                  <a:srgbClr val="252525"/>
                </a:solidFill>
                <a:effectLst/>
                <a:latin typeface="arial"/>
              </a:rPr>
              <a:t>-версий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485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3923">
        <p:circle/>
      </p:transition>
    </mc:Choice>
    <mc:Fallback>
      <p:transition advClick="0" advTm="3923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к музыке: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5503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0013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2118">
        <p:circle/>
      </p:transition>
    </mc:Choice>
    <mc:Fallback>
      <p:transition advClick="0" advTm="2118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556</Words>
  <Application>Microsoft Office PowerPoint</Application>
  <PresentationFormat>Экран (4:3)</PresentationFormat>
  <Paragraphs>145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на тему:</vt:lpstr>
      <vt:lpstr>КРЫЛАТОВ ЕВГЕНИЙ ПАВЛОВИЧ </vt:lpstr>
      <vt:lpstr>Крылатые качели - песня из кинофильма "Приключения электроника" История создание</vt:lpstr>
      <vt:lpstr>Презентация PowerPoint</vt:lpstr>
      <vt:lpstr>Презентация PowerPoint</vt:lpstr>
      <vt:lpstr>Отношение к музыке: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</dc:title>
  <dc:creator>Home</dc:creator>
  <cp:lastModifiedBy>Home</cp:lastModifiedBy>
  <cp:revision>13</cp:revision>
  <dcterms:created xsi:type="dcterms:W3CDTF">2018-01-06T12:55:03Z</dcterms:created>
  <dcterms:modified xsi:type="dcterms:W3CDTF">2018-01-06T15:40:16Z</dcterms:modified>
</cp:coreProperties>
</file>