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1" r:id="rId5"/>
    <p:sldId id="262" r:id="rId6"/>
    <p:sldId id="263" r:id="rId7"/>
  </p:sldIdLst>
  <p:sldSz cx="12192000" cy="6858000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илия" initials="Л" lastIdx="0" clrIdx="0">
    <p:extLst>
      <p:ext uri="{19B8F6BF-5375-455C-9EA6-DF929625EA0E}">
        <p15:presenceInfo xmlns:p15="http://schemas.microsoft.com/office/powerpoint/2012/main" userId="Лили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2B75-A5DA-457D-B7F1-9AAB69785E87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6D50-33F5-4FDA-B1AB-E76A28B5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30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2B75-A5DA-457D-B7F1-9AAB69785E87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6D50-33F5-4FDA-B1AB-E76A28B5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13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2B75-A5DA-457D-B7F1-9AAB69785E87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6D50-33F5-4FDA-B1AB-E76A28B5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05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2B75-A5DA-457D-B7F1-9AAB69785E87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6D50-33F5-4FDA-B1AB-E76A28B5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69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2B75-A5DA-457D-B7F1-9AAB69785E87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6D50-33F5-4FDA-B1AB-E76A28B5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761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2B75-A5DA-457D-B7F1-9AAB69785E87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6D50-33F5-4FDA-B1AB-E76A28B5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30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2B75-A5DA-457D-B7F1-9AAB69785E87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6D50-33F5-4FDA-B1AB-E76A28B5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57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2B75-A5DA-457D-B7F1-9AAB69785E87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6D50-33F5-4FDA-B1AB-E76A28B5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02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2B75-A5DA-457D-B7F1-9AAB69785E87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6D50-33F5-4FDA-B1AB-E76A28B5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29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2B75-A5DA-457D-B7F1-9AAB69785E87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6D50-33F5-4FDA-B1AB-E76A28B5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99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2B75-A5DA-457D-B7F1-9AAB69785E87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6D50-33F5-4FDA-B1AB-E76A28B5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B2B75-A5DA-457D-B7F1-9AAB69785E87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E6D50-33F5-4FDA-B1AB-E76A28B5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83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werpoint-education-pink-template-ppt-backgrounds-powerpoint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Презентация на тему:</a:t>
            </a:r>
            <a:b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«</a:t>
            </a:r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Крылатые качели» 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                                        Выполнила:</a:t>
            </a:r>
            <a:r>
              <a:rPr lang="ru-RU" dirty="0"/>
              <a:t> </a:t>
            </a:r>
            <a:r>
              <a:rPr lang="ru-RU" dirty="0" smtClean="0"/>
              <a:t>ученица 1Б класса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МБОУ СОШ №7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г. Туймазы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Усманова </a:t>
            </a:r>
            <a:r>
              <a:rPr lang="ru-RU" dirty="0" err="1"/>
              <a:t>Ильвина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Рисунок 6" descr="http://jpuzz.ru/public/19721/8351977646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057" y="3282329"/>
            <a:ext cx="3496743" cy="3132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971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werpoint-education-pink-template-ppt-backgrounds-powerpoint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06770" y="2410430"/>
            <a:ext cx="6933521" cy="3727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3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werpoint-education-pink-template-ppt-backgrounds-powerpoint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24879" y="2199422"/>
            <a:ext cx="7335303" cy="444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94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werpoint-education-pink-template-ppt-backgrounds-powerpoint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4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24880" y="2888932"/>
            <a:ext cx="8028030" cy="3005623"/>
          </a:xfrm>
          <a:prstGeom prst="rect">
            <a:avLst/>
          </a:prstGeom>
        </p:spPr>
      </p:pic>
      <p:pic>
        <p:nvPicPr>
          <p:cNvPr id="8" name="Рисунок 7" descr="https://rusbiathlon.ru/public/154/77341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433" y="365125"/>
            <a:ext cx="3002712" cy="22810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354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werpoint-education-pink-template-ppt-backgrounds-powerpoint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3675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1055" y="2055814"/>
            <a:ext cx="6871854" cy="30010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Не только творчество Евгения Павловича </a:t>
            </a:r>
            <a:r>
              <a:rPr lang="ru-RU" dirty="0" err="1"/>
              <a:t>Крылатова</a:t>
            </a:r>
            <a:r>
              <a:rPr lang="ru-RU" dirty="0"/>
              <a:t> подобно качелям, которые то уносят в самые светлые мечты, то погружают в </a:t>
            </a:r>
            <a:r>
              <a:rPr lang="ru-RU" dirty="0" err="1"/>
              <a:t>многотональную</a:t>
            </a:r>
            <a:r>
              <a:rPr lang="ru-RU" dirty="0"/>
              <a:t> реальность. Вообще, жизнь это качели, качели судьбы. Они то поднимают человека на высоту, то низвергают его в самый низ. Но только благодаря крылатым качелям человек попадает в мир самых сокровенных желаний. Желаний и стремлений, которые он может даже не сознавать разумом, но которые тайно и глубоко живут в любой человеческой душе. И лучшая музыка, в числе которой без сомнения музыка </a:t>
            </a:r>
            <a:r>
              <a:rPr lang="ru-RU" dirty="0" err="1"/>
              <a:t>Крылатова</a:t>
            </a:r>
            <a:r>
              <a:rPr lang="ru-RU" dirty="0"/>
              <a:t>, может помочь человеку это самое сокровенное ощутить. Обрести те самые крылатые качели в жизни.</a:t>
            </a:r>
          </a:p>
        </p:txBody>
      </p:sp>
    </p:spTree>
    <p:extLst>
      <p:ext uri="{BB962C8B-B14F-4D97-AF65-F5344CB8AC3E}">
        <p14:creationId xmlns:p14="http://schemas.microsoft.com/office/powerpoint/2010/main" val="378416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werpoint-education-pink-template-ppt-backgrounds-powerpoint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3675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6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1018" y="2055814"/>
            <a:ext cx="8201891" cy="3001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http://www.clipartbest.com/cliparts/9i4/pb5/9i4pb566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560" y="3188624"/>
            <a:ext cx="1852931" cy="26857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284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147</Words>
  <Application>Microsoft Office PowerPoint</Application>
  <PresentationFormat>Широкоэкранный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       Презентация на тему:         «Крылатые качели» </vt:lpstr>
      <vt:lpstr>слайд 2</vt:lpstr>
      <vt:lpstr>слайд 3</vt:lpstr>
      <vt:lpstr>Слайд 4</vt:lpstr>
      <vt:lpstr>Слайд 5</vt:lpstr>
      <vt:lpstr>Слайд 6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Лилия</dc:creator>
  <cp:lastModifiedBy>Лилия</cp:lastModifiedBy>
  <cp:revision>8</cp:revision>
  <dcterms:created xsi:type="dcterms:W3CDTF">2018-01-05T06:28:57Z</dcterms:created>
  <dcterms:modified xsi:type="dcterms:W3CDTF">2018-01-06T09:38:35Z</dcterms:modified>
</cp:coreProperties>
</file>