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D5BC-B5BC-4458-BF04-92416D763229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A6C4-37E9-4136-ABB6-E70B8F7C7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0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A6C4-37E9-4136-ABB6-E70B8F7C75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E693A56-0C0C-4A9A-973B-D172F5FBB827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E454691-51DB-4D30-B2D5-7B6CA10A9CD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«Крылатые Качели»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Крылатов</a:t>
            </a:r>
            <a:r>
              <a:rPr lang="ru-RU" dirty="0" smtClean="0"/>
              <a:t>, Юрий </a:t>
            </a:r>
            <a:r>
              <a:rPr lang="ru-RU" dirty="0" err="1" smtClean="0"/>
              <a:t>Этнин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8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5308">
        <p:cut/>
      </p:transition>
    </mc:Choice>
    <mc:Fallback>
      <p:transition advTm="530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Евгений </a:t>
            </a:r>
            <a:r>
              <a:rPr lang="ru-RU" dirty="0" err="1" smtClean="0"/>
              <a:t>крылатов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8" y="1600200"/>
            <a:ext cx="7411064" cy="4114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037927"/>
      </p:ext>
    </p:extLst>
  </p:cSld>
  <p:clrMapOvr>
    <a:masterClrMapping/>
  </p:clrMapOvr>
  <p:transition spd="slow" advTm="61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Юрий </a:t>
            </a:r>
            <a:r>
              <a:rPr lang="ru-RU" dirty="0" err="1" smtClean="0"/>
              <a:t>Этнин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1600200"/>
            <a:ext cx="7261411" cy="4114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925421"/>
      </p:ext>
    </p:extLst>
  </p:cSld>
  <p:clrMapOvr>
    <a:masterClrMapping/>
  </p:clrMapOvr>
  <p:transition spd="slow" advTm="65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«Крылатые Качели» данная композиция создалась в 1979г. Для фильма «Приключения Электроника» композитором Евгением </a:t>
            </a:r>
            <a:r>
              <a:rPr lang="ru-RU" sz="1800" dirty="0" err="1" smtClean="0"/>
              <a:t>Крылатовом</a:t>
            </a:r>
            <a:r>
              <a:rPr lang="ru-RU" sz="1800" dirty="0" smtClean="0"/>
              <a:t> и поэтом Юрием </a:t>
            </a:r>
            <a:r>
              <a:rPr lang="ru-RU" sz="1800" dirty="0" err="1" smtClean="0"/>
              <a:t>Энтином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87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44">
        <p:split orient="vert"/>
      </p:transition>
    </mc:Choice>
    <mc:Fallback>
      <p:transition spd="slow" advTm="102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Крылатые качели»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«Детство кончится когда , то ведь оно не навсегда….» слушая эти строки меня захватывает дух думая что детство самое беззаботное время в нашем мире. Пока мы только дети мы радуемся каждому мгновению, ведь детство не вернуть оно уйдет куда то. Пока у нас нет проблем как у взрослых. Мои родители всегда, говорят вернуться бы хоть на минуту в </a:t>
            </a:r>
            <a:r>
              <a:rPr lang="ru-RU" sz="2400" dirty="0" err="1" smtClean="0"/>
              <a:t>детство.До</a:t>
            </a:r>
            <a:r>
              <a:rPr lang="ru-RU" sz="2400" dirty="0" smtClean="0"/>
              <a:t> этого я не понимала эти слова, но прослушав </a:t>
            </a:r>
            <a:r>
              <a:rPr lang="ru-RU" sz="2400" dirty="0" err="1" smtClean="0"/>
              <a:t>даннную</a:t>
            </a:r>
            <a:r>
              <a:rPr lang="ru-RU" sz="2400" dirty="0" smtClean="0"/>
              <a:t> композиция я поняла, а ведь действительно детство неземное, фантастическое время в мире </a:t>
            </a:r>
            <a:r>
              <a:rPr lang="ru-RU" sz="2400" dirty="0" err="1" smtClean="0"/>
              <a:t>человека.Да</a:t>
            </a:r>
            <a:r>
              <a:rPr lang="ru-RU" sz="2400" dirty="0" smtClean="0"/>
              <a:t> уже мне 7 лет и как бы я скучаю по детству, раньше я хотела быстрее </a:t>
            </a:r>
            <a:r>
              <a:rPr lang="ru-RU" sz="2400" dirty="0" err="1" smtClean="0"/>
              <a:t>вырости</a:t>
            </a:r>
            <a:r>
              <a:rPr lang="ru-RU" sz="2400" dirty="0" smtClean="0"/>
              <a:t>, но теперь по больше бы остаться в этом детстве.</a:t>
            </a:r>
            <a:endParaRPr lang="ru-RU" sz="2400" dirty="0"/>
          </a:p>
        </p:txBody>
      </p:sp>
      <p:pic>
        <p:nvPicPr>
          <p:cNvPr id="4" name="Krylatye-kache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1328">
        <p:circle/>
      </p:transition>
    </mc:Choice>
    <mc:Fallback>
      <p:transition spd="slow" advTm="313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6" objId="4"/>
        <p14:triggerEvt type="onClick" time="546" objId="4"/>
        <p14:pauseEvt time="1699" objId="4"/>
        <p14:seekEvt time="1699" objId="4" seek="62650"/>
        <p14:resumeEvt time="1868" objId="4"/>
        <p14:pauseEvt time="27028" objId="4"/>
        <p14:stopEvt time="3132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</TotalTime>
  <Words>164</Words>
  <Application>Microsoft Office PowerPoint</Application>
  <PresentationFormat>Экран (4:3)</PresentationFormat>
  <Paragraphs>9</Paragraphs>
  <Slides>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Горизонт</vt:lpstr>
      <vt:lpstr>Евгений Крылатов, Юрий Этнин</vt:lpstr>
      <vt:lpstr>Евгений крылатов</vt:lpstr>
      <vt:lpstr>Юрий Этнин</vt:lpstr>
      <vt:lpstr>История создания</vt:lpstr>
      <vt:lpstr>« Крылатые качели»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Крылатов, Юрий Этнин</dc:title>
  <dc:creator>Валерий</dc:creator>
  <cp:lastModifiedBy>Валерий</cp:lastModifiedBy>
  <cp:revision>4</cp:revision>
  <dcterms:created xsi:type="dcterms:W3CDTF">2018-01-06T08:39:11Z</dcterms:created>
  <dcterms:modified xsi:type="dcterms:W3CDTF">2018-01-06T09:18:49Z</dcterms:modified>
</cp:coreProperties>
</file>