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A963637-93B6-4F70-B579-7B13DA32A893}" type="datetimeFigureOut">
              <a:rPr lang="ru-RU" smtClean="0"/>
              <a:t>06.01.2018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CE1FEC3-728C-4C6B-9365-DE22E9CC415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42493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83656"/>
      </p:ext>
    </p:extLst>
  </p:cSld>
  <p:clrMapOvr>
    <a:masterClrMapping/>
  </p:clrMapOvr>
  <p:transition spd="slow" advTm="654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9521"/>
            <a:ext cx="8229600" cy="1143000"/>
          </a:xfrm>
        </p:spPr>
        <p:txBody>
          <a:bodyPr/>
          <a:lstStyle/>
          <a:p>
            <a:r>
              <a:rPr lang="ru-RU" dirty="0" smtClean="0"/>
              <a:t>« Крылатые качели»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896"/>
            <a:ext cx="3175000" cy="363220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92896"/>
            <a:ext cx="4032448" cy="3600400"/>
          </a:xfrm>
        </p:spPr>
      </p:pic>
      <p:sp>
        <p:nvSpPr>
          <p:cNvPr id="6" name="Прямоугольник 5"/>
          <p:cNvSpPr/>
          <p:nvPr/>
        </p:nvSpPr>
        <p:spPr>
          <a:xfrm>
            <a:off x="899592" y="1700808"/>
            <a:ext cx="316835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музыка Евгении </a:t>
            </a:r>
            <a:r>
              <a:rPr lang="ru-RU" sz="1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Крылатов</a:t>
            </a:r>
            <a:endParaRPr lang="ru-RU" sz="1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499992" y="2039362"/>
            <a:ext cx="410445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Слова Юрий </a:t>
            </a:r>
            <a:r>
              <a:rPr lang="ru-RU" sz="1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Этнин</a:t>
            </a:r>
            <a:endParaRPr lang="ru-RU" sz="1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846151"/>
      </p:ext>
    </p:extLst>
  </p:cSld>
  <p:clrMapOvr>
    <a:masterClrMapping/>
  </p:clrMapOvr>
  <p:transition spd="slow" advTm="729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>
              <a:buNone/>
            </a:pPr>
            <a:r>
              <a:rPr lang="ru-RU" sz="2400" dirty="0" smtClean="0">
                <a:effectLst/>
              </a:rPr>
              <a:t>«Крылатые качели» была создана для советского фильма « Приключения Электроника» композитором Евгением </a:t>
            </a:r>
            <a:r>
              <a:rPr lang="ru-RU" sz="2400" dirty="0" err="1" smtClean="0">
                <a:effectLst/>
              </a:rPr>
              <a:t>Крылатовым</a:t>
            </a:r>
            <a:r>
              <a:rPr lang="ru-RU" sz="2400" dirty="0" smtClean="0">
                <a:effectLst/>
              </a:rPr>
              <a:t> по словам Юрия </a:t>
            </a:r>
            <a:r>
              <a:rPr lang="ru-RU" sz="2400" dirty="0" err="1" smtClean="0">
                <a:effectLst/>
              </a:rPr>
              <a:t>Этнина</a:t>
            </a:r>
            <a:r>
              <a:rPr lang="ru-RU" sz="2400" dirty="0" smtClean="0">
                <a:effectLst/>
              </a:rPr>
              <a:t> в 1979г. Сам </a:t>
            </a:r>
            <a:r>
              <a:rPr lang="ru-RU" sz="2400" dirty="0">
                <a:effectLst/>
              </a:rPr>
              <a:t>образ родился у </a:t>
            </a:r>
            <a:r>
              <a:rPr lang="ru-RU" sz="2400" dirty="0" err="1">
                <a:effectLst/>
              </a:rPr>
              <a:t>Энтина</a:t>
            </a:r>
            <a:r>
              <a:rPr lang="ru-RU" sz="2400" dirty="0">
                <a:effectLst/>
              </a:rPr>
              <a:t> из детских воспоминаний о тайных проникновениях в парк аттракционов — ранней весной, когда он ещё не работал</a:t>
            </a:r>
            <a:r>
              <a:rPr lang="ru-RU" sz="2400" dirty="0" smtClean="0">
                <a:effectLst/>
              </a:rPr>
              <a:t>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r>
              <a:rPr lang="ru-RU" dirty="0"/>
              <a:t>с</a:t>
            </a:r>
            <a:r>
              <a:rPr lang="ru-RU" dirty="0" smtClean="0"/>
              <a:t>оздания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35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469">
        <p:split orient="vert"/>
      </p:transition>
    </mc:Choice>
    <mc:Fallback>
      <p:transition spd="slow" advTm="1046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67" b="26267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Земная, наивная фантастическая композиция.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«Крылатые Качели»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1159146"/>
      </p:ext>
    </p:extLst>
  </p:cSld>
  <p:clrMapOvr>
    <a:masterClrMapping/>
  </p:clrMapOvr>
  <p:transition spd="slow" advTm="5683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6317"/>
            <a:ext cx="885698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Вроде кажется безобидная песня. Но задумавшись о том что наше детство закончиться и у нас </a:t>
            </a:r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начнуться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те же проблемы что и у взрослых. Но пока мы только дети 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599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56">
        <p:fade/>
      </p:transition>
    </mc:Choice>
    <mc:Fallback>
      <p:transition spd="med" advTm="100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404664"/>
            <a:ext cx="8640961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нас нет проблем и мы «Взлетаем выше неба…» и не какие проблемы нам не почем. Мне очень понравилась </a:t>
            </a:r>
            <a:r>
              <a:rPr lang="ru-RU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даннная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композиция.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859312"/>
      </p:ext>
    </p:extLst>
  </p:cSld>
  <p:clrMapOvr>
    <a:masterClrMapping/>
  </p:clrMapOvr>
  <p:transition spd="slow" advTm="10195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51</TotalTime>
  <Words>115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Презентация PowerPoint</vt:lpstr>
      <vt:lpstr>« Крылатые качели»</vt:lpstr>
      <vt:lpstr>История создания</vt:lpstr>
      <vt:lpstr>«Крылатые Качели»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</dc:creator>
  <cp:lastModifiedBy>Валерий</cp:lastModifiedBy>
  <cp:revision>4</cp:revision>
  <dcterms:created xsi:type="dcterms:W3CDTF">2018-01-06T07:30:22Z</dcterms:created>
  <dcterms:modified xsi:type="dcterms:W3CDTF">2018-01-06T08:21:37Z</dcterms:modified>
</cp:coreProperties>
</file>