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63637-93B6-4F70-B579-7B13DA32A893}" type="datetimeFigureOut">
              <a:rPr lang="ru-RU" smtClean="0"/>
              <a:t>06.01.2018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CE1FEC3-728C-4C6B-9365-DE22E9CC4155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63637-93B6-4F70-B579-7B13DA32A893}" type="datetimeFigureOut">
              <a:rPr lang="ru-RU" smtClean="0"/>
              <a:t>06.01.2018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1FEC3-728C-4C6B-9365-DE22E9CC41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63637-93B6-4F70-B579-7B13DA32A893}" type="datetimeFigureOut">
              <a:rPr lang="ru-RU" smtClean="0"/>
              <a:t>06.01.2018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1FEC3-728C-4C6B-9365-DE22E9CC41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63637-93B6-4F70-B579-7B13DA32A893}" type="datetimeFigureOut">
              <a:rPr lang="ru-RU" smtClean="0"/>
              <a:t>06.01.2018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CE1FEC3-728C-4C6B-9365-DE22E9CC4155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63637-93B6-4F70-B579-7B13DA32A893}" type="datetimeFigureOut">
              <a:rPr lang="ru-RU" smtClean="0"/>
              <a:t>06.01.2018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CE1FEC3-728C-4C6B-9365-DE22E9CC4155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63637-93B6-4F70-B579-7B13DA32A893}" type="datetimeFigureOut">
              <a:rPr lang="ru-RU" smtClean="0"/>
              <a:t>06.01.2018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CE1FEC3-728C-4C6B-9365-DE22E9CC415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63637-93B6-4F70-B579-7B13DA32A893}" type="datetimeFigureOut">
              <a:rPr lang="ru-RU" smtClean="0"/>
              <a:t>06.01.2018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CE1FEC3-728C-4C6B-9365-DE22E9CC4155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63637-93B6-4F70-B579-7B13DA32A893}" type="datetimeFigureOut">
              <a:rPr lang="ru-RU" smtClean="0"/>
              <a:t>06.01.2018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CE1FEC3-728C-4C6B-9365-DE22E9CC415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63637-93B6-4F70-B579-7B13DA32A893}" type="datetimeFigureOut">
              <a:rPr lang="ru-RU" smtClean="0"/>
              <a:t>06.01.2018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CE1FEC3-728C-4C6B-9365-DE22E9CC4155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63637-93B6-4F70-B579-7B13DA32A893}" type="datetimeFigureOut">
              <a:rPr lang="ru-RU" smtClean="0"/>
              <a:t>06.01.2018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CE1FEC3-728C-4C6B-9365-DE22E9CC4155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63637-93B6-4F70-B579-7B13DA32A893}" type="datetimeFigureOut">
              <a:rPr lang="ru-RU" smtClean="0"/>
              <a:t>06.01.2018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CE1FEC3-728C-4C6B-9365-DE22E9CC4155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1A963637-93B6-4F70-B579-7B13DA32A893}" type="datetimeFigureOut">
              <a:rPr lang="ru-RU" smtClean="0"/>
              <a:t>06.01.2018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DCE1FEC3-728C-4C6B-9365-DE22E9CC4155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88640"/>
            <a:ext cx="8424936" cy="6336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8083656"/>
      </p:ext>
    </p:extLst>
  </p:cSld>
  <p:clrMapOvr>
    <a:masterClrMapping/>
  </p:clrMapOvr>
  <p:transition spd="slow" advTm="6540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89521"/>
            <a:ext cx="8229600" cy="1143000"/>
          </a:xfrm>
        </p:spPr>
        <p:txBody>
          <a:bodyPr/>
          <a:lstStyle/>
          <a:p>
            <a:r>
              <a:rPr lang="ru-RU" dirty="0" smtClean="0"/>
              <a:t>« Крылатые качели»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2492896"/>
            <a:ext cx="3175000" cy="3632200"/>
          </a:xfrm>
        </p:spPr>
      </p:pic>
      <p:pic>
        <p:nvPicPr>
          <p:cNvPr id="7" name="Объект 6"/>
          <p:cNvPicPr>
            <a:picLocks noGrp="1" noChangeAspect="1"/>
          </p:cNvPicPr>
          <p:nvPr>
            <p:ph sz="quarter" idx="1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2492896"/>
            <a:ext cx="4032448" cy="3600400"/>
          </a:xfrm>
        </p:spPr>
      </p:pic>
      <p:sp>
        <p:nvSpPr>
          <p:cNvPr id="6" name="Прямоугольник 5"/>
          <p:cNvSpPr/>
          <p:nvPr/>
        </p:nvSpPr>
        <p:spPr>
          <a:xfrm>
            <a:off x="899592" y="1700808"/>
            <a:ext cx="3168352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музыка Евгении </a:t>
            </a:r>
            <a:r>
              <a:rPr lang="ru-RU" sz="1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Крылатов</a:t>
            </a:r>
            <a:endParaRPr lang="ru-RU" sz="1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4499992" y="2039362"/>
            <a:ext cx="4104456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1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Слова Юрий </a:t>
            </a:r>
            <a:r>
              <a:rPr lang="ru-RU" sz="1400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Этнин</a:t>
            </a:r>
            <a:endParaRPr lang="ru-RU" sz="14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89846151"/>
      </p:ext>
    </p:extLst>
  </p:cSld>
  <p:clrMapOvr>
    <a:masterClrMapping/>
  </p:clrMapOvr>
  <p:transition spd="slow" advTm="7294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8288" indent="0">
              <a:buNone/>
            </a:pPr>
            <a:r>
              <a:rPr lang="ru-RU" sz="2400" dirty="0" smtClean="0">
                <a:effectLst/>
              </a:rPr>
              <a:t>«Крылатые качели» была создана для советского фильма « Приключения Электроника» композитором Евгением </a:t>
            </a:r>
            <a:r>
              <a:rPr lang="ru-RU" sz="2400" dirty="0" err="1" smtClean="0">
                <a:effectLst/>
              </a:rPr>
              <a:t>Крылатовым</a:t>
            </a:r>
            <a:r>
              <a:rPr lang="ru-RU" sz="2400" dirty="0" smtClean="0">
                <a:effectLst/>
              </a:rPr>
              <a:t> по словам Юрия </a:t>
            </a:r>
            <a:r>
              <a:rPr lang="ru-RU" sz="2400" dirty="0" err="1" smtClean="0">
                <a:effectLst/>
              </a:rPr>
              <a:t>Этнина</a:t>
            </a:r>
            <a:r>
              <a:rPr lang="ru-RU" sz="2400" dirty="0" smtClean="0">
                <a:effectLst/>
              </a:rPr>
              <a:t> в 1979г. Сам </a:t>
            </a:r>
            <a:r>
              <a:rPr lang="ru-RU" sz="2400" dirty="0">
                <a:effectLst/>
              </a:rPr>
              <a:t>образ родился у </a:t>
            </a:r>
            <a:r>
              <a:rPr lang="ru-RU" sz="2400" dirty="0" err="1">
                <a:effectLst/>
              </a:rPr>
              <a:t>Энтина</a:t>
            </a:r>
            <a:r>
              <a:rPr lang="ru-RU" sz="2400" dirty="0">
                <a:effectLst/>
              </a:rPr>
              <a:t> из детских воспоминаний о тайных проникновениях в парк аттракционов — ранней весной, когда он ещё не работал</a:t>
            </a:r>
            <a:r>
              <a:rPr lang="ru-RU" sz="2400" dirty="0" smtClean="0">
                <a:effectLst/>
              </a:rPr>
              <a:t>. 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История </a:t>
            </a:r>
            <a:r>
              <a:rPr lang="ru-RU" dirty="0"/>
              <a:t>с</a:t>
            </a:r>
            <a:r>
              <a:rPr lang="ru-RU" dirty="0" smtClean="0"/>
              <a:t>оздания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93505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0469">
        <p:split orient="vert"/>
      </p:transition>
    </mc:Choice>
    <mc:Fallback>
      <p:transition spd="slow" advTm="10469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267" b="26267"/>
          <a:stretch>
            <a:fillRect/>
          </a:stretch>
        </p:blipFill>
        <p:spPr/>
      </p:pic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Земная, наивная фантастическая композиция.</a:t>
            </a: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«Крылатые Качели»</a:t>
            </a: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31159146"/>
      </p:ext>
    </p:extLst>
  </p:cSld>
  <p:clrMapOvr>
    <a:masterClrMapping/>
  </p:clrMapOvr>
  <p:transition spd="slow" advTm="5683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6317"/>
            <a:ext cx="8856984" cy="59093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Вроде кажется безобидная песня. Но задумавшись о том что наше детство закончиться и у нас </a:t>
            </a:r>
            <a:r>
              <a:rPr lang="ru-RU" sz="5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начнуться</a:t>
            </a:r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те же проблемы что и у взрослых. Но пока мы только дети .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359941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10056">
        <p:fade/>
      </p:transition>
    </mc:Choice>
    <mc:Fallback>
      <p:transition spd="med" advTm="10056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7" y="404664"/>
            <a:ext cx="8640961" cy="507831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 нас нет проблем и мы «Взлетаем выше неба…» и не какие проблемы нам не почем. Мне очень понравилась </a:t>
            </a:r>
            <a:r>
              <a:rPr lang="ru-RU" sz="5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даннная</a:t>
            </a:r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композиция.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01859312"/>
      </p:ext>
    </p:extLst>
  </p:cSld>
  <p:clrMapOvr>
    <a:masterClrMapping/>
  </p:clrMapOvr>
  <p:transition spd="slow" advTm="10195">
    <p:randomBar dir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1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азов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51</TotalTime>
  <Words>115</Words>
  <Application>Microsoft Office PowerPoint</Application>
  <PresentationFormat>Экран (4:3)</PresentationFormat>
  <Paragraphs>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Базовая</vt:lpstr>
      <vt:lpstr>Презентация PowerPoint</vt:lpstr>
      <vt:lpstr>« Крылатые качели»</vt:lpstr>
      <vt:lpstr>История создания</vt:lpstr>
      <vt:lpstr>«Крылатые Качели»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Валерий</dc:creator>
  <cp:lastModifiedBy>Валерий</cp:lastModifiedBy>
  <cp:revision>4</cp:revision>
  <dcterms:created xsi:type="dcterms:W3CDTF">2018-01-06T07:30:22Z</dcterms:created>
  <dcterms:modified xsi:type="dcterms:W3CDTF">2018-01-06T08:21:37Z</dcterms:modified>
</cp:coreProperties>
</file>