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Click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E03BC67-861F-41D3-8F5C-7EDAADB33578}" type="datetimeFigureOut">
              <a:rPr lang="ru-RU" smtClean="0"/>
              <a:t>05.01.2018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3A7BB5A-DE33-40B1-9205-48D7B2550BB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>
    <p:dissolve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  <p:pic>
        <p:nvPicPr>
          <p:cNvPr id="5" name="Содержимое 4" descr="HSemzHFGkAjF_iurii-entin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747837" y="2994819"/>
            <a:ext cx="1457325" cy="1981200"/>
          </a:xfrm>
        </p:spPr>
      </p:pic>
      <p:pic>
        <p:nvPicPr>
          <p:cNvPr id="6" name="Содержимое 5" descr="1167ade18b548babd38c86a468a702ae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5292080" y="1700808"/>
            <a:ext cx="2923748" cy="3600400"/>
          </a:xfrm>
        </p:spPr>
      </p:pic>
      <p:sp>
        <p:nvSpPr>
          <p:cNvPr id="8" name="Прямоугольник 7"/>
          <p:cNvSpPr/>
          <p:nvPr/>
        </p:nvSpPr>
        <p:spPr>
          <a:xfrm>
            <a:off x="5076056" y="5373216"/>
            <a:ext cx="40679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Евгений </a:t>
            </a:r>
            <a:r>
              <a:rPr lang="ru-RU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Крылатов</a:t>
            </a:r>
            <a:endParaRPr lang="ru-RU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4941168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b="1" dirty="0" smtClean="0">
                <a:ln w="11430"/>
                <a:gradFill>
                  <a:gsLst>
                    <a:gs pos="0">
                      <a:srgbClr val="E40059">
                        <a:tint val="70000"/>
                        <a:satMod val="245000"/>
                      </a:srgbClr>
                    </a:gs>
                    <a:gs pos="75000">
                      <a:srgbClr val="E4005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4005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Юрий </a:t>
            </a:r>
            <a:r>
              <a:rPr lang="ru-RU" b="1" dirty="0" err="1" smtClean="0">
                <a:ln w="11430"/>
                <a:gradFill>
                  <a:gsLst>
                    <a:gs pos="0">
                      <a:srgbClr val="E40059">
                        <a:tint val="70000"/>
                        <a:satMod val="245000"/>
                      </a:srgbClr>
                    </a:gs>
                    <a:gs pos="75000">
                      <a:srgbClr val="E40059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40059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Энтин</a:t>
            </a:r>
            <a:endParaRPr lang="ru-RU" b="1" dirty="0">
              <a:ln w="11430"/>
              <a:gradFill>
                <a:gsLst>
                  <a:gs pos="0">
                    <a:srgbClr val="E40059">
                      <a:tint val="70000"/>
                      <a:satMod val="245000"/>
                    </a:srgbClr>
                  </a:gs>
                  <a:gs pos="75000">
                    <a:srgbClr val="E40059">
                      <a:tint val="90000"/>
                      <a:shade val="60000"/>
                      <a:satMod val="240000"/>
                    </a:srgbClr>
                  </a:gs>
                  <a:gs pos="100000">
                    <a:srgbClr val="E40059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Click="0" advTm="691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 «Крылатые качели»  песня Евгения </a:t>
            </a:r>
            <a:r>
              <a:rPr lang="ru-RU" sz="3200" dirty="0" err="1" smtClean="0"/>
              <a:t>Крылатова</a:t>
            </a:r>
            <a:r>
              <a:rPr lang="ru-RU" sz="3200" dirty="0" smtClean="0"/>
              <a:t> </a:t>
            </a:r>
            <a:r>
              <a:rPr lang="ru-RU" sz="3200" dirty="0" smtClean="0"/>
              <a:t> </a:t>
            </a:r>
            <a:r>
              <a:rPr lang="ru-RU" sz="3200" dirty="0" smtClean="0"/>
              <a:t>слова Юрия </a:t>
            </a:r>
            <a:r>
              <a:rPr lang="ru-RU" sz="3200" dirty="0" err="1" smtClean="0"/>
              <a:t>Энтина</a:t>
            </a:r>
            <a:r>
              <a:rPr lang="ru-RU" sz="3200" dirty="0" smtClean="0"/>
              <a:t> из телефильма  «Приключения Электроника» в 1979г.Однажды </a:t>
            </a:r>
            <a:r>
              <a:rPr lang="ru-RU" sz="3200" dirty="0" err="1" smtClean="0"/>
              <a:t>Крылатов</a:t>
            </a:r>
            <a:r>
              <a:rPr lang="ru-RU" sz="3200" dirty="0" smtClean="0"/>
              <a:t> нашел стихотворение у </a:t>
            </a:r>
            <a:r>
              <a:rPr lang="ru-RU" sz="3200" dirty="0" err="1" smtClean="0"/>
              <a:t>Энтина</a:t>
            </a:r>
            <a:r>
              <a:rPr lang="ru-RU" sz="3200" dirty="0" smtClean="0"/>
              <a:t> и создал композицию </a:t>
            </a:r>
          </a:p>
          <a:p>
            <a:pPr algn="ctr"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             « Крылатые Качели».</a:t>
            </a:r>
            <a:endParaRPr lang="ru-RU" sz="3200" dirty="0"/>
          </a:p>
        </p:txBody>
      </p:sp>
    </p:spTree>
  </p:cSld>
  <p:clrMapOvr>
    <a:masterClrMapping/>
  </p:clrMapOvr>
  <p:transition advClick="0" advTm="1092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Крылатые  качели</a:t>
            </a:r>
            <a:endParaRPr lang="ru-RU" dirty="0"/>
          </a:p>
        </p:txBody>
      </p:sp>
      <p:pic>
        <p:nvPicPr>
          <p:cNvPr id="5" name="Рисунок 4" descr="473057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5291" r="529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Детская песня </a:t>
            </a:r>
            <a:r>
              <a:rPr lang="ru-RU" dirty="0" err="1" smtClean="0"/>
              <a:t>содержащия</a:t>
            </a:r>
            <a:r>
              <a:rPr lang="ru-RU" dirty="0" smtClean="0"/>
              <a:t> в себе много познавательного в нашем мире.  Слушая композицию кажется что мы все время будем жить в неземном  пространстве.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 advTm="6615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776864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Песня начинается с безобидных </a:t>
            </a:r>
            <a:r>
              <a:rPr lang="ru-RU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слов-красивого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времени года начало новой жизни.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574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7200800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Новая жизнь у человека начинается с красивого времени безобидного детства!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5366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460377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Слушая данную композицию думаю я, что все детство и взрослую жизнь мы будем взлетать. Детство кончится когда то, ведь оно не навсегда…Став взрослыми мы разлетимся кто куда.</a:t>
            </a:r>
            <a:endParaRPr lang="ru-RU" sz="2800" dirty="0"/>
          </a:p>
        </p:txBody>
      </p:sp>
    </p:spTree>
  </p:cSld>
  <p:clrMapOvr>
    <a:masterClrMapping/>
  </p:clrMapOvr>
  <p:transition advClick="0" advTm="11888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42</TotalTime>
  <Words>126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Яркая</vt:lpstr>
      <vt:lpstr>«Крылатые Качели»</vt:lpstr>
      <vt:lpstr>История создания</vt:lpstr>
      <vt:lpstr>Крылатые  качели</vt:lpstr>
      <vt:lpstr>Слайд 4</vt:lpstr>
      <vt:lpstr>Слайд 5</vt:lpstr>
      <vt:lpstr>«Крылатые Качели»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dc:creator>зиля ляля</dc:creator>
  <cp:lastModifiedBy>зиля ляля</cp:lastModifiedBy>
  <cp:revision>5</cp:revision>
  <dcterms:created xsi:type="dcterms:W3CDTF">2018-01-05T15:07:45Z</dcterms:created>
  <dcterms:modified xsi:type="dcterms:W3CDTF">2018-01-05T15:49:49Z</dcterms:modified>
</cp:coreProperties>
</file>