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58" r:id="rId4"/>
    <p:sldId id="259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F6C9494-BBC5-44A8-8606-61CDACEC3594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CBB983-CFB4-4C0D-8B97-42C30EF2BB6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 advTm="9875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18-01-05-18-27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0546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Юрий </a:t>
            </a:r>
            <a:r>
              <a:rPr lang="ru-RU" dirty="0" err="1" smtClean="0"/>
              <a:t>Энтин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евгений</a:t>
            </a:r>
            <a:r>
              <a:rPr lang="ru-RU" dirty="0" smtClean="0"/>
              <a:t> </a:t>
            </a:r>
            <a:r>
              <a:rPr lang="ru-RU" dirty="0" err="1" smtClean="0"/>
              <a:t>крылов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«Крылатые Качели»</a:t>
            </a:r>
            <a:endParaRPr lang="ru-RU" dirty="0"/>
          </a:p>
        </p:txBody>
      </p:sp>
    </p:spTree>
  </p:cSld>
  <p:clrMapOvr>
    <a:masterClrMapping/>
  </p:clrMapOvr>
  <p:transition advTm="6334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992887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 Крылатые Качели» создана композитором Евгением Крыловом, слова Юрия </a:t>
            </a:r>
            <a:r>
              <a:rPr lang="ru-RU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Энтина</a:t>
            </a: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1979г. из советского телефильма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 Приключения Электроника».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028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Музыкальные краски</a:t>
            </a:r>
            <a:endParaRPr lang="ru-RU" dirty="0"/>
          </a:p>
        </p:txBody>
      </p:sp>
      <p:pic>
        <p:nvPicPr>
          <p:cNvPr id="5" name="Рисунок 4" descr="12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4861" b="486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Неземная, </a:t>
            </a:r>
            <a:r>
              <a:rPr lang="ru-RU" dirty="0" err="1" smtClean="0"/>
              <a:t>десткая</a:t>
            </a:r>
            <a:r>
              <a:rPr lang="ru-RU" dirty="0" smtClean="0"/>
              <a:t> </a:t>
            </a:r>
            <a:r>
              <a:rPr lang="ru-RU" dirty="0" err="1" smtClean="0"/>
              <a:t>композиция.Каждая</a:t>
            </a:r>
            <a:r>
              <a:rPr lang="ru-RU" dirty="0" smtClean="0"/>
              <a:t> строка </a:t>
            </a:r>
            <a:r>
              <a:rPr lang="ru-RU" dirty="0" err="1" smtClean="0"/>
              <a:t>говарит</a:t>
            </a:r>
            <a:r>
              <a:rPr lang="ru-RU" dirty="0" smtClean="0"/>
              <a:t> произведения словно </a:t>
            </a:r>
            <a:r>
              <a:rPr lang="ru-RU" dirty="0" err="1" smtClean="0"/>
              <a:t>говарит</a:t>
            </a:r>
            <a:r>
              <a:rPr lang="ru-RU" dirty="0" smtClean="0"/>
              <a:t>: мы еще молоды, у нас все еще впереди « взлетая выше неба, не ведая преград» ..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68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«Крылатые Качели»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По названию композиции уже понятно, что качели не бывают крылатыми, а время летит и его не вернуть назад. Надо наслаждаться каждым моментом прожитым в этом мире. Мы еще конечно дети и не знаем невзгод и обид. И слушаю данную музыку мне  кажется что всю жизнь мы будем «взмывать выше неба».  Вроде песня и детская,   но в ней </a:t>
            </a:r>
            <a:r>
              <a:rPr lang="ru-RU" sz="1600" dirty="0" err="1" smtClean="0"/>
              <a:t>присуствует</a:t>
            </a:r>
            <a:r>
              <a:rPr lang="ru-RU" sz="1600" dirty="0" smtClean="0"/>
              <a:t> и </a:t>
            </a:r>
            <a:r>
              <a:rPr lang="ru-RU" sz="1600" dirty="0" err="1" smtClean="0"/>
              <a:t>взрозлая</a:t>
            </a:r>
            <a:r>
              <a:rPr lang="ru-RU" sz="1600" dirty="0" smtClean="0"/>
              <a:t> жизнь. Но пока мы только дети и нет мешали у нас… И данная песня очень понравилась мне</a:t>
            </a:r>
            <a:endParaRPr lang="ru-RU" sz="1600" dirty="0"/>
          </a:p>
        </p:txBody>
      </p:sp>
      <p:pic>
        <p:nvPicPr>
          <p:cNvPr id="5" name="Содержимое 4" descr="1167ade18b548babd38c86a468a702ae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240384" y="273050"/>
            <a:ext cx="3781081" cy="5853113"/>
          </a:xfrm>
        </p:spPr>
      </p:pic>
    </p:spTree>
    <p:custDataLst>
      <p:tags r:id="rId1"/>
    </p:custDataLst>
  </p:cSld>
  <p:clrMapOvr>
    <a:masterClrMapping/>
  </p:clrMapOvr>
  <p:transition advTm="14883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560839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Прослушав данную композицию у меня </a:t>
            </a:r>
            <a:r>
              <a:rPr lang="ru-RU" sz="5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возникае</a:t>
            </a:r>
            <a:r>
              <a:rPr lang="ru-RU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чувство </a:t>
            </a:r>
            <a:r>
              <a:rPr lang="ru-RU" sz="54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тоски,что</a:t>
            </a:r>
            <a:r>
              <a:rPr lang="ru-RU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детство безвозвратно уйдет и мы никогда не будем детьми.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advTm="9937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86</TotalTime>
  <Words>171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Слайд 1</vt:lpstr>
      <vt:lpstr>Слайд 2</vt:lpstr>
      <vt:lpstr> Юрий Энтин евгений крылов </vt:lpstr>
      <vt:lpstr>Слайд 4</vt:lpstr>
      <vt:lpstr>Музыкальные краски</vt:lpstr>
      <vt:lpstr>«Крылатые Качели»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зиля ляля</dc:creator>
  <cp:lastModifiedBy>зиля ляля</cp:lastModifiedBy>
  <cp:revision>9</cp:revision>
  <dcterms:created xsi:type="dcterms:W3CDTF">2018-01-05T12:17:52Z</dcterms:created>
  <dcterms:modified xsi:type="dcterms:W3CDTF">2018-01-05T13:44:46Z</dcterms:modified>
</cp:coreProperties>
</file>