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A385-876D-4DC9-A10C-5E3C1D71D788}" type="datetimeFigureOut">
              <a:rPr lang="ru-RU" smtClean="0"/>
              <a:t>01.01.2018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CCAA8-CDB7-4F89-A2BC-4EA4609C06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858180" cy="1470025"/>
          </a:xfrm>
        </p:spPr>
        <p:txBody>
          <a:bodyPr/>
          <a:lstStyle/>
          <a:p>
            <a:r>
              <a:rPr lang="ru-RU" dirty="0" smtClean="0"/>
              <a:t>Крылатые качели</a:t>
            </a:r>
            <a:br>
              <a:rPr lang="ru-RU" dirty="0" smtClean="0"/>
            </a:br>
            <a:r>
              <a:rPr lang="ru-RU" sz="2000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7858180" cy="4429156"/>
          </a:xfrm>
        </p:spPr>
        <p:txBody>
          <a:bodyPr>
            <a:normAutofit lnSpcReduction="10000"/>
          </a:bodyPr>
          <a:lstStyle/>
          <a:p>
            <a:r>
              <a:rPr lang="ru-RU" sz="1400" b="1" dirty="0">
                <a:solidFill>
                  <a:schemeClr val="tx1"/>
                </a:solidFill>
              </a:rPr>
              <a:t>Композитор: Евгений </a:t>
            </a:r>
            <a:r>
              <a:rPr lang="ru-RU" sz="1400" b="1" dirty="0" err="1">
                <a:solidFill>
                  <a:schemeClr val="tx1"/>
                </a:solidFill>
              </a:rPr>
              <a:t>Крылатов</a:t>
            </a:r>
            <a:r>
              <a:rPr lang="ru-RU" sz="1400" b="1" dirty="0" smtClean="0">
                <a:solidFill>
                  <a:schemeClr val="tx1"/>
                </a:solidFill>
              </a:rPr>
              <a:t/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Автор текстов песен: Юрий </a:t>
            </a:r>
            <a:r>
              <a:rPr lang="ru-RU" sz="1400" b="1" dirty="0" err="1">
                <a:solidFill>
                  <a:schemeClr val="tx1"/>
                </a:solidFill>
              </a:rPr>
              <a:t>Энтин</a:t>
            </a:r>
            <a:r>
              <a:rPr lang="ru-RU" sz="1400" b="1" dirty="0" smtClean="0">
                <a:solidFill>
                  <a:schemeClr val="tx1"/>
                </a:solidFill>
              </a:rPr>
              <a:t/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Исполняет(поет): Детский хор Государственного Академического </a:t>
            </a:r>
            <a:r>
              <a:rPr lang="ru-RU" sz="1400" b="1" dirty="0" smtClean="0">
                <a:solidFill>
                  <a:schemeClr val="tx1"/>
                </a:solidFill>
              </a:rPr>
              <a:t>большого театра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2100" dirty="0" smtClean="0">
                <a:solidFill>
                  <a:schemeClr val="tx1"/>
                </a:solidFill>
              </a:rPr>
              <a:t>Константин </a:t>
            </a:r>
            <a:r>
              <a:rPr lang="ru-RU" sz="2100" dirty="0" err="1" smtClean="0">
                <a:solidFill>
                  <a:schemeClr val="tx1"/>
                </a:solidFill>
              </a:rPr>
              <a:t>Бромберг</a:t>
            </a:r>
            <a:r>
              <a:rPr lang="ru-RU" sz="2100" dirty="0" smtClean="0">
                <a:solidFill>
                  <a:schemeClr val="tx1"/>
                </a:solidFill>
              </a:rPr>
              <a:t>, режиссер фильма «Приключения электроника» попросил </a:t>
            </a:r>
            <a:r>
              <a:rPr lang="ru-RU" sz="2100" dirty="0" err="1" smtClean="0">
                <a:solidFill>
                  <a:schemeClr val="tx1"/>
                </a:solidFill>
              </a:rPr>
              <a:t>Е.Крылатова</a:t>
            </a:r>
            <a:r>
              <a:rPr lang="ru-RU" sz="2100" dirty="0" smtClean="0">
                <a:solidFill>
                  <a:schemeClr val="tx1"/>
                </a:solidFill>
              </a:rPr>
              <a:t> написать песню к фильму. Одним </a:t>
            </a:r>
            <a:r>
              <a:rPr lang="ru-RU" sz="2100" dirty="0">
                <a:solidFill>
                  <a:schemeClr val="tx1"/>
                </a:solidFill>
              </a:rPr>
              <a:t>из пожеланий </a:t>
            </a:r>
            <a:r>
              <a:rPr lang="ru-RU" sz="2100" dirty="0" err="1">
                <a:solidFill>
                  <a:schemeClr val="tx1"/>
                </a:solidFill>
              </a:rPr>
              <a:t>Бромберга</a:t>
            </a:r>
            <a:r>
              <a:rPr lang="ru-RU" sz="2100" dirty="0">
                <a:solidFill>
                  <a:schemeClr val="tx1"/>
                </a:solidFill>
              </a:rPr>
              <a:t> было создание песни о детстве в духе модного тогда хита Александра </a:t>
            </a:r>
            <a:r>
              <a:rPr lang="ru-RU" sz="2100" dirty="0" err="1">
                <a:solidFill>
                  <a:schemeClr val="tx1"/>
                </a:solidFill>
              </a:rPr>
              <a:t>Зацепина</a:t>
            </a:r>
            <a:r>
              <a:rPr lang="ru-RU" sz="2100" dirty="0">
                <a:solidFill>
                  <a:schemeClr val="tx1"/>
                </a:solidFill>
              </a:rPr>
              <a:t> «Куда уходит детство» в исполнении Аллы Пугачёвой. </a:t>
            </a:r>
            <a:r>
              <a:rPr lang="ru-RU" sz="2100" dirty="0" smtClean="0">
                <a:solidFill>
                  <a:schemeClr val="tx1"/>
                </a:solidFill>
              </a:rPr>
              <a:t>С </a:t>
            </a:r>
            <a:r>
              <a:rPr lang="ru-RU" sz="2100" dirty="0">
                <a:solidFill>
                  <a:schemeClr val="tx1"/>
                </a:solidFill>
              </a:rPr>
              <a:t>поставленной задачей поэт и композитор </a:t>
            </a:r>
            <a:r>
              <a:rPr lang="ru-RU" sz="2100" dirty="0" smtClean="0">
                <a:solidFill>
                  <a:schemeClr val="tx1"/>
                </a:solidFill>
              </a:rPr>
              <a:t>справились. </a:t>
            </a:r>
            <a:r>
              <a:rPr lang="ru-RU" sz="2100" dirty="0">
                <a:solidFill>
                  <a:schemeClr val="tx1"/>
                </a:solidFill>
              </a:rPr>
              <a:t>«Крылатые качели» даже своей внутренней структурой напоминали </a:t>
            </a:r>
            <a:r>
              <a:rPr lang="ru-RU" sz="2100" dirty="0" smtClean="0">
                <a:solidFill>
                  <a:schemeClr val="tx1"/>
                </a:solidFill>
              </a:rPr>
              <a:t> песню </a:t>
            </a:r>
            <a:r>
              <a:rPr lang="ru-RU" sz="2100" dirty="0" err="1" smtClean="0">
                <a:solidFill>
                  <a:schemeClr val="tx1"/>
                </a:solidFill>
              </a:rPr>
              <a:t>Зацепина</a:t>
            </a:r>
            <a:r>
              <a:rPr lang="ru-RU" sz="2100" dirty="0">
                <a:solidFill>
                  <a:schemeClr val="tx1"/>
                </a:solidFill>
              </a:rPr>
              <a:t> — тот же переливающийся куплет и взмывающий припев.</a:t>
            </a:r>
            <a:r>
              <a:rPr lang="ru-RU" sz="2100" dirty="0" smtClean="0">
                <a:solidFill>
                  <a:schemeClr val="tx1"/>
                </a:solidFill>
              </a:rPr>
              <a:t/>
            </a:r>
            <a:br>
              <a:rPr lang="ru-RU" sz="210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Музыкальные краски</a:t>
            </a:r>
            <a:br>
              <a:rPr lang="ru-RU" dirty="0" smtClean="0"/>
            </a:br>
            <a:r>
              <a:rPr lang="ru-RU" sz="2000" dirty="0" smtClean="0"/>
              <a:t>«Крылатых качелей»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/>
              <a:t>Мелодия </a:t>
            </a:r>
            <a:r>
              <a:rPr lang="ru-RU" dirty="0" smtClean="0"/>
              <a:t>песни, </a:t>
            </a:r>
            <a:r>
              <a:rPr lang="ru-RU" dirty="0"/>
              <a:t>постепенно развиваясь, достигает кульминации, подчеркнутой звонкими повторами самой высокой ноты</a:t>
            </a:r>
            <a:r>
              <a:rPr lang="ru-RU" dirty="0" smtClean="0"/>
              <a:t>. Стремительное </a:t>
            </a:r>
            <a:r>
              <a:rPr lang="ru-RU" dirty="0"/>
              <a:t>движение в этой </a:t>
            </a:r>
            <a:r>
              <a:rPr lang="ru-RU" dirty="0" smtClean="0"/>
              <a:t>мелодии передается </a:t>
            </a:r>
            <a:r>
              <a:rPr lang="ru-RU" dirty="0"/>
              <a:t>темпом </a:t>
            </a:r>
            <a:r>
              <a:rPr lang="ru-RU" dirty="0" smtClean="0"/>
              <a:t>самой </a:t>
            </a:r>
            <a:r>
              <a:rPr lang="ru-RU" dirty="0"/>
              <a:t>мелодии и </a:t>
            </a:r>
            <a:r>
              <a:rPr lang="ru-RU" dirty="0" smtClean="0"/>
              <a:t>ладом (</a:t>
            </a:r>
            <a:r>
              <a:rPr lang="ru-RU" dirty="0"/>
              <a:t>мажорная музыка</a:t>
            </a:r>
            <a:r>
              <a:rPr lang="ru-RU" dirty="0" smtClean="0"/>
              <a:t>). Мажорная </a:t>
            </a:r>
            <a:r>
              <a:rPr lang="ru-RU" dirty="0"/>
              <a:t>музыка воспринимается слушателями, как светлая, ясная, радостная, а минорная - как печальная и мечтательная</a:t>
            </a:r>
            <a:r>
              <a:rPr lang="ru-RU" dirty="0" smtClean="0"/>
              <a:t>. А </a:t>
            </a:r>
            <a:r>
              <a:rPr lang="ru-RU" dirty="0"/>
              <a:t>также </a:t>
            </a:r>
            <a:r>
              <a:rPr lang="ru-RU" dirty="0" smtClean="0"/>
              <a:t>тембром. Тембр</a:t>
            </a:r>
            <a:r>
              <a:rPr lang="ru-RU" dirty="0"/>
              <a:t> э</a:t>
            </a:r>
            <a:r>
              <a:rPr lang="ru-RU" dirty="0" smtClean="0"/>
              <a:t>то </a:t>
            </a:r>
            <a:r>
              <a:rPr lang="ru-RU" dirty="0"/>
              <a:t>окраска звука. Каждый человеческий голос имеет свою окраску, свой тембр; свой тембр имеет и каждый музыкальный инструмент. Благодаря тембру мы можем различить голос человека или музыкального инструмента, не видя его, а только слыша.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Отношение </a:t>
            </a:r>
            <a:r>
              <a:rPr lang="ru-RU" dirty="0"/>
              <a:t>к прослушанной музыке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		Больше всего мне понравился вариант из кинофильма «Приключения электроника». </a:t>
            </a:r>
            <a:r>
              <a:rPr lang="ru-RU" sz="2000" dirty="0"/>
              <a:t>Песня очень хорошая позитивная, мелодичная мне она очень </a:t>
            </a:r>
            <a:r>
              <a:rPr lang="ru-RU" sz="2000" dirty="0" smtClean="0"/>
              <a:t>нравится! Но именно в фильме мне нравится голос исполнительницы, и исполнение музыки.</a:t>
            </a:r>
            <a:r>
              <a:rPr lang="ru-RU" sz="2000" dirty="0"/>
              <a:t> Исполняется звонким, чистым голом, с высокими нотами</a:t>
            </a:r>
            <a:r>
              <a:rPr lang="ru-RU" sz="2000" dirty="0" smtClean="0"/>
              <a:t>. В этом варианте она наиболее яркая, динамичная и звонкая! </a:t>
            </a:r>
            <a:r>
              <a:rPr lang="ru-RU" sz="2000" dirty="0"/>
              <a:t>С</a:t>
            </a:r>
            <a:r>
              <a:rPr lang="ru-RU" sz="2000" dirty="0" smtClean="0"/>
              <a:t>ердце  переполняется радостью при прослушивании. Возникает такое трепетное волнение, какое не возникает при прослушивании остальных вариантов исполнения.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Крылатые качели История создания музыкального произведения</vt:lpstr>
      <vt:lpstr>Музыкальные краски «Крылатых качелей»</vt:lpstr>
      <vt:lpstr>Отношение к прослушанной музыке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 История создания музыкального произведения</dc:title>
  <dc:creator>user</dc:creator>
  <cp:lastModifiedBy>user</cp:lastModifiedBy>
  <cp:revision>10</cp:revision>
  <dcterms:created xsi:type="dcterms:W3CDTF">2018-01-01T15:18:47Z</dcterms:created>
  <dcterms:modified xsi:type="dcterms:W3CDTF">2018-01-01T16:04:49Z</dcterms:modified>
</cp:coreProperties>
</file>