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CD522-F0E0-4D52-BDE9-32B726793CC3}" type="datetimeFigureOut">
              <a:rPr lang="ru-RU" smtClean="0"/>
              <a:t>28.12.2017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F7B70-AC28-41E6-AFA2-9ED212D4BF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CD522-F0E0-4D52-BDE9-32B726793CC3}" type="datetimeFigureOut">
              <a:rPr lang="ru-RU" smtClean="0"/>
              <a:t>28.12.2017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F7B70-AC28-41E6-AFA2-9ED212D4BF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CD522-F0E0-4D52-BDE9-32B726793CC3}" type="datetimeFigureOut">
              <a:rPr lang="ru-RU" smtClean="0"/>
              <a:t>28.12.2017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F7B70-AC28-41E6-AFA2-9ED212D4BF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CD522-F0E0-4D52-BDE9-32B726793CC3}" type="datetimeFigureOut">
              <a:rPr lang="ru-RU" smtClean="0"/>
              <a:t>28.12.2017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F7B70-AC28-41E6-AFA2-9ED212D4BF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CD522-F0E0-4D52-BDE9-32B726793CC3}" type="datetimeFigureOut">
              <a:rPr lang="ru-RU" smtClean="0"/>
              <a:t>28.12.2017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F7B70-AC28-41E6-AFA2-9ED212D4BF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CD522-F0E0-4D52-BDE9-32B726793CC3}" type="datetimeFigureOut">
              <a:rPr lang="ru-RU" smtClean="0"/>
              <a:t>28.12.2017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F7B70-AC28-41E6-AFA2-9ED212D4BF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CD522-F0E0-4D52-BDE9-32B726793CC3}" type="datetimeFigureOut">
              <a:rPr lang="ru-RU" smtClean="0"/>
              <a:t>28.12.2017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F7B70-AC28-41E6-AFA2-9ED212D4BF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CD522-F0E0-4D52-BDE9-32B726793CC3}" type="datetimeFigureOut">
              <a:rPr lang="ru-RU" smtClean="0"/>
              <a:t>28.12.2017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F7B70-AC28-41E6-AFA2-9ED212D4BF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CD522-F0E0-4D52-BDE9-32B726793CC3}" type="datetimeFigureOut">
              <a:rPr lang="ru-RU" smtClean="0"/>
              <a:t>28.12.2017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F7B70-AC28-41E6-AFA2-9ED212D4BF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CD522-F0E0-4D52-BDE9-32B726793CC3}" type="datetimeFigureOut">
              <a:rPr lang="ru-RU" smtClean="0"/>
              <a:t>28.12.2017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F7B70-AC28-41E6-AFA2-9ED212D4BF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CD522-F0E0-4D52-BDE9-32B726793CC3}" type="datetimeFigureOut">
              <a:rPr lang="ru-RU" smtClean="0"/>
              <a:t>28.12.2017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F7B70-AC28-41E6-AFA2-9ED212D4BF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CD522-F0E0-4D52-BDE9-32B726793CC3}" type="datetimeFigureOut">
              <a:rPr lang="ru-RU" smtClean="0"/>
              <a:t>28.12.2017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F7B70-AC28-41E6-AFA2-9ED212D4BFF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Крылатые качели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smtClean="0"/>
              <a:t>История создания</a:t>
            </a:r>
          </a:p>
          <a:p>
            <a:r>
              <a:rPr lang="ru-RU" dirty="0" smtClean="0"/>
              <a:t>Евгений </a:t>
            </a:r>
            <a:r>
              <a:rPr lang="ru-RU" dirty="0" err="1" smtClean="0"/>
              <a:t>Крылатов</a:t>
            </a:r>
            <a:r>
              <a:rPr lang="ru-RU" dirty="0" smtClean="0"/>
              <a:t> пишет песни всегда на уже готовые стихи, так было и в этот раз. У поэта Юрия </a:t>
            </a:r>
            <a:r>
              <a:rPr lang="ru-RU" dirty="0" err="1" smtClean="0"/>
              <a:t>Энтина</a:t>
            </a:r>
            <a:r>
              <a:rPr lang="ru-RU" dirty="0" smtClean="0"/>
              <a:t>, с которым он дружил и с которым больше всего работал, композитор однажды нашёл это стихотворение на рабочем столе. Прочитав, заинтересовался. </a:t>
            </a:r>
            <a:r>
              <a:rPr lang="ru-RU" dirty="0" err="1" smtClean="0"/>
              <a:t>Энтин</a:t>
            </a:r>
            <a:r>
              <a:rPr lang="ru-RU" dirty="0" smtClean="0"/>
              <a:t> же сказал ему в ответ, что стихотворение не закончено, что он его уже показывал и ему его вернули с указанием переделать под уже написанную музыку для одного мультфильма. </a:t>
            </a:r>
            <a:r>
              <a:rPr lang="ru-RU" dirty="0" err="1" smtClean="0"/>
              <a:t>Крылатову</a:t>
            </a:r>
            <a:r>
              <a:rPr lang="ru-RU" dirty="0" smtClean="0"/>
              <a:t> же стихи настолько понравились, что он начал уговаривать друга, которому было неудобно забирать у другого композитора уже показанные стихи, отдать их ему. </a:t>
            </a:r>
            <a:r>
              <a:rPr lang="ru-RU" dirty="0" err="1" smtClean="0"/>
              <a:t>Крылатов</a:t>
            </a:r>
            <a:r>
              <a:rPr lang="ru-RU" dirty="0" smtClean="0"/>
              <a:t> говорил </a:t>
            </a:r>
            <a:r>
              <a:rPr lang="ru-RU" dirty="0" err="1" smtClean="0"/>
              <a:t>Энтину</a:t>
            </a:r>
            <a:r>
              <a:rPr lang="ru-RU" dirty="0" smtClean="0"/>
              <a:t>, что стихи уже сейчас прекрасные, что ничего в них не надо переделывать, что они очень музыкальны и он сам хочет на них написать песню. И убеждал и спорил с ним месяц, до победного конца. Получив же стихотворение, написал на него музыку немногим более чем за час.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Мои документы\Рабочий стол\img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714488"/>
            <a:ext cx="5786478" cy="43398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166</Words>
  <Application>Microsoft Office PowerPoint</Application>
  <PresentationFormat>Экран (4:3)</PresentationFormat>
  <Paragraphs>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Крылатые качели</vt:lpstr>
      <vt:lpstr>Слайд 2</vt:lpstr>
      <vt:lpstr>Слайд 3</vt:lpstr>
      <vt:lpstr>Слайд 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Крылатые качели</dc:title>
  <dc:creator>User</dc:creator>
  <cp:lastModifiedBy>User</cp:lastModifiedBy>
  <cp:revision>1</cp:revision>
  <dcterms:created xsi:type="dcterms:W3CDTF">2017-12-28T12:39:36Z</dcterms:created>
  <dcterms:modified xsi:type="dcterms:W3CDTF">2017-12-28T12:46:32Z</dcterms:modified>
</cp:coreProperties>
</file>