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0" r:id="rId6"/>
    <p:sldId id="261" r:id="rId7"/>
    <p:sldId id="269" r:id="rId8"/>
    <p:sldId id="268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64BFC-2994-43CD-8B78-1273CE33845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8FB67-9567-4BF3-8817-BBB0AD4B6C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18FB67-9567-4BF3-8817-BBB0AD4B6C0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8542D-8B5C-44B7-B082-3CA23BE49133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E60CD-6531-404C-8419-DEA8142C52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erevalnext.ru/kamenna/hrebet-ilmen" TargetMode="External"/><Relationship Id="rId2" Type="http://schemas.openxmlformats.org/officeDocument/2006/relationships/hyperlink" Target="http://bazhov345.narod.ru/bazhov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fotki.yandex.ru/users/nina-nikolaev/view/484507/" TargetMode="External"/><Relationship Id="rId4" Type="http://schemas.openxmlformats.org/officeDocument/2006/relationships/hyperlink" Target="http://kani-sergej.ya.ru/replies.xml?item_no=434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stihi.ru/pics/2012/01/21/4177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4572008"/>
            <a:ext cx="7929618" cy="2041529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FF00"/>
                </a:solidFill>
                <a:latin typeface="Bookman Old Style" pitchFamily="18" charset="0"/>
              </a:rPr>
              <a:t>Павел  Петрович  Бажов. </a:t>
            </a:r>
            <a:br>
              <a:rPr lang="ru-RU" b="1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b="1" i="1" dirty="0" smtClean="0">
                <a:solidFill>
                  <a:srgbClr val="FFFF00"/>
                </a:solidFill>
                <a:latin typeface="Bookman Old Style" pitchFamily="18" charset="0"/>
              </a:rPr>
              <a:t>«Серебряное копытце».</a:t>
            </a:r>
            <a:endParaRPr lang="ru-RU" b="1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72330" y="3886200"/>
            <a:ext cx="70007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274638"/>
            <a:ext cx="3471858" cy="136841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Голубую</a:t>
            </a:r>
            <a:r>
              <a:rPr lang="ru-RU" dirty="0" smtClean="0"/>
              <a:t> змейку</a:t>
            </a:r>
            <a:endParaRPr lang="ru-RU" dirty="0"/>
          </a:p>
        </p:txBody>
      </p:sp>
      <p:pic>
        <p:nvPicPr>
          <p:cNvPr id="20484" name="Picture 4" descr="http://img-fotki.yandex.ru/get/5706/otto201027.1d/0_65ce8_c79a6f71_XL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1472" y="431435"/>
            <a:ext cx="4143404" cy="5729151"/>
          </a:xfrm>
          <a:prstGeom prst="rect">
            <a:avLst/>
          </a:prstGeom>
          <a:noFill/>
        </p:spPr>
      </p:pic>
      <p:pic>
        <p:nvPicPr>
          <p:cNvPr id="20486" name="Picture 6" descr="http://a4.mzstatic.com/us/r1000/113/Purple/v4/3e/d3/5c/3ed35c97-c65d-addd-2004-c72a7f4200f3/mzl.ilotboak.175x175-7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143116"/>
            <a:ext cx="2928958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Огневушку-Поскакушку</a:t>
            </a:r>
            <a:endParaRPr lang="ru-RU" dirty="0"/>
          </a:p>
        </p:txBody>
      </p:sp>
      <p:pic>
        <p:nvPicPr>
          <p:cNvPr id="19458" name="Picture 2" descr="http://forum.na-svyazi.ru/uploads/post-226289-1338402305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360011" y="1214422"/>
            <a:ext cx="5633357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274638"/>
            <a:ext cx="3614734" cy="1654164"/>
          </a:xfrm>
        </p:spPr>
        <p:txBody>
          <a:bodyPr>
            <a:normAutofit/>
          </a:bodyPr>
          <a:lstStyle/>
          <a:p>
            <a:r>
              <a:rPr lang="ru-RU" dirty="0" smtClean="0"/>
              <a:t>Серебряное копытце</a:t>
            </a:r>
            <a:endParaRPr lang="ru-RU" dirty="0"/>
          </a:p>
        </p:txBody>
      </p:sp>
      <p:pic>
        <p:nvPicPr>
          <p:cNvPr id="18434" name="Picture 2" descr="http://img.labirint.ru/images/comments_pic/1048/05labj6l81291241625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164041"/>
            <a:ext cx="4929190" cy="6542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Сказ Павла Бажова «Серебряное копытце»</a:t>
            </a:r>
            <a:endParaRPr lang="ru-RU" dirty="0"/>
          </a:p>
        </p:txBody>
      </p:sp>
      <p:pic>
        <p:nvPicPr>
          <p:cNvPr id="17410" name="Picture 2" descr="http://img0.liveinternet.ru/images/attach/b/3/19/702/19702321_Kokovkin_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288699" y="1357298"/>
            <a:ext cx="4209411" cy="5412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сайтов: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http://bazhov345.narod.ru/bazhov.html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http://perevalnext.ru/kamenna/hrebet-ilmen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http://kani-sergej.ya.ru/replies.xml?item_no=4347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http://fotki.yandex.ru/users/nina-nikolaev/view/484507/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071942"/>
            <a:ext cx="8786842" cy="2786058"/>
          </a:xfrm>
        </p:spPr>
        <p:txBody>
          <a:bodyPr>
            <a:normAutofit fontScale="40000" lnSpcReduction="20000"/>
          </a:bodyPr>
          <a:lstStyle/>
          <a:p>
            <a:r>
              <a:rPr lang="ru-RU" dirty="0"/>
              <a:t>  </a:t>
            </a:r>
            <a:r>
              <a:rPr lang="ru-RU" sz="3800" dirty="0"/>
              <a:t>Если посмотреть на карту нашей страны, то можно увидеть полосу, разделяющую её на две части. Это Уральские горы, или Каменный пояс, как еще называют Урал. В переводе с башкирского языка Урал - это "пояс". Об Урале сложено много сказок и легенд. </a:t>
            </a:r>
            <a:br>
              <a:rPr lang="ru-RU" sz="3800" dirty="0"/>
            </a:br>
            <a:r>
              <a:rPr lang="ru-RU" sz="3800" dirty="0"/>
              <a:t>       Есть старая башкирская сказка о великане, который носил пояс с глубокими карманами. Он прятал в них все свои богатства. Пояс был огромный. Однажды великан растянул его, и пояс лёг через всю землю, от холодного Карского моря на севере до песчаных берегов южного Каспийского моря. Так образовался Уральский хребет.</a:t>
            </a:r>
            <a:br>
              <a:rPr lang="ru-RU" sz="3800" dirty="0"/>
            </a:br>
            <a:r>
              <a:rPr lang="ru-RU" sz="3800" dirty="0"/>
              <a:t>       Есть ещё одна легенда об Урале: говорят, будто бы Бог, когда землю создавал, решил людям добро сделать. Взял золота, меди, камней самоцветных,   да и по всей земле и рассыпал. Глядит, ещё целая горсть осталась. Подумал Господь, да и высыпал их между Европой и Азией. Так будто бы и получились Уральские </a:t>
            </a:r>
            <a:r>
              <a:rPr lang="ru-RU" sz="3800" dirty="0" smtClean="0"/>
              <a:t>горы.</a:t>
            </a:r>
            <a:endParaRPr lang="ru-RU" sz="3800" dirty="0"/>
          </a:p>
        </p:txBody>
      </p:sp>
      <p:pic>
        <p:nvPicPr>
          <p:cNvPr id="15364" name="Picture 4" descr="http://bms.24open.ru/images/99e93e220af08ad47dd63dd7751e20cd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34481" y="142852"/>
            <a:ext cx="5084493" cy="3821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43438" y="274638"/>
            <a:ext cx="404336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Павел Петрович Бажов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Родился 130 лет назад </a:t>
            </a:r>
          </a:p>
          <a:p>
            <a:pPr>
              <a:buNone/>
            </a:pPr>
            <a:r>
              <a:rPr lang="ru-RU" dirty="0" smtClean="0"/>
              <a:t>   15 января 1879года</a:t>
            </a:r>
          </a:p>
          <a:p>
            <a:pPr>
              <a:buNone/>
            </a:pPr>
            <a:r>
              <a:rPr lang="ru-RU" dirty="0" smtClean="0"/>
              <a:t>   на Урале. Очень он любил  этот край, хорошо знал, как живут мастеровые, любил слушать уральские сказы.   Павел Петрович Бажов собрал множество преданий и легенд, существующих на Урале, и поведал нам о них в своих сказах. </a:t>
            </a:r>
            <a:endParaRPr lang="ru-RU" dirty="0"/>
          </a:p>
        </p:txBody>
      </p:sp>
      <p:pic>
        <p:nvPicPr>
          <p:cNvPr id="10242" name="Picture 2" descr="Павел Петрович в 1911 году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3795446" cy="5072098"/>
          </a:xfrm>
          <a:prstGeom prst="rect">
            <a:avLst/>
          </a:prstGeom>
          <a:noFill/>
        </p:spPr>
      </p:pic>
      <p:pic>
        <p:nvPicPr>
          <p:cNvPr id="10244" name="Picture 4" descr="Павел Петрович Бажов - Cобрание сочинений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42844" y="504513"/>
            <a:ext cx="4241726" cy="5758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191134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Давным-давно  на месте Уральских гор разливались моря, прямо из воды вставали леса гигантских деревьев. Со временем на их месте появились Уральские горы, а в горах несметные сокровища. Это и каменный уголь, медные и железные руды, минералы и драгоценные камни. Даже название красивых переливающихся камней «самоцветы» родилось на Урале.</a:t>
            </a:r>
            <a:endParaRPr lang="ru-RU" dirty="0"/>
          </a:p>
        </p:txBody>
      </p:sp>
      <p:pic>
        <p:nvPicPr>
          <p:cNvPr id="24578" name="Picture 2" descr="http://www.ist-tour.ru/images/d7fc50bc18e4f4dc17f095a1dcb07328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361353" y="142852"/>
            <a:ext cx="6087873" cy="4076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4714884"/>
            <a:ext cx="8929718" cy="1714512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>Со временем земли Урала стали заселять люди и обнаружили эти богатства. Начали рыть шахты, строить металлургические заводы и фабрики по обработке драгоценных камней. Рудокопы, шахтёры, камнерезы жили в небольших посёлках около завода . Жизнь у них была трудная, работа очень тяжелая.</a:t>
            </a:r>
            <a:endParaRPr lang="ru-RU" sz="2800" dirty="0"/>
          </a:p>
        </p:txBody>
      </p:sp>
      <p:pic>
        <p:nvPicPr>
          <p:cNvPr id="23558" name="Picture 6" descr="http://img-fotki.yandex.ru/get/2712/kani-sergej.6/0_2015e_8c82863f_-2-XL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361525" y="142852"/>
            <a:ext cx="5849446" cy="4334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4" descr="http://s52.radikal.ru/i135/0912/c5/298e4838493e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14282" y="235866"/>
            <a:ext cx="3714776" cy="2595368"/>
          </a:xfrm>
          <a:prstGeom prst="rect">
            <a:avLst/>
          </a:prstGeom>
          <a:noFill/>
        </p:spPr>
      </p:pic>
      <p:pic>
        <p:nvPicPr>
          <p:cNvPr id="22530" name="Picture 2" descr="http://img-fotki.yandex.ru/get/4701/87399008.29/0_74ab0_1b0e35bc_XL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287337" y="214290"/>
            <a:ext cx="4556192" cy="2552688"/>
          </a:xfrm>
          <a:prstGeom prst="rect">
            <a:avLst/>
          </a:prstGeom>
          <a:noFill/>
        </p:spPr>
      </p:pic>
      <p:pic>
        <p:nvPicPr>
          <p:cNvPr id="22532" name="Picture 4" descr="http://s018.radikal.ru/i523/1201/a2/2e5ef0eccfdf.jpg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3930934" y="3071810"/>
            <a:ext cx="5000626" cy="3571876"/>
          </a:xfrm>
          <a:prstGeom prst="rect">
            <a:avLst/>
          </a:prstGeom>
          <a:noFill/>
        </p:spPr>
      </p:pic>
      <p:pic>
        <p:nvPicPr>
          <p:cNvPr id="22534" name="Picture 6" descr="http://www.tourblogger.ru/files/users/u27017/Samotsvety.jpg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220314" y="3143248"/>
            <a:ext cx="3607427" cy="33299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http://old.uralpress.ru/thumb350/img/89071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4000528" cy="2663210"/>
          </a:xfrm>
          <a:prstGeom prst="rect">
            <a:avLst/>
          </a:prstGeom>
          <a:noFill/>
        </p:spPr>
      </p:pic>
      <p:pic>
        <p:nvPicPr>
          <p:cNvPr id="28676" name="Picture 4" descr="http://img.ekabu.ru/uploads/tradeunion/photo/0/1/94/19408_680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72066" y="214290"/>
            <a:ext cx="4071934" cy="3053950"/>
          </a:xfrm>
          <a:prstGeom prst="rect">
            <a:avLst/>
          </a:prstGeom>
          <a:noFill/>
        </p:spPr>
      </p:pic>
      <p:pic>
        <p:nvPicPr>
          <p:cNvPr id="28678" name="Picture 6" descr="http://s018.radikal.ru/i514/1201/a3/c1bf55175c47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930211" y="2905124"/>
            <a:ext cx="4188166" cy="3952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143380"/>
            <a:ext cx="8286808" cy="209707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Тяжкая жизнь рождала у людей  желание изменить её. Вот и придумывали люди себе волшебных  таинственных помощников и защитников и рассказывали о них своим детям.</a:t>
            </a:r>
            <a:endParaRPr lang="ru-RU" dirty="0"/>
          </a:p>
        </p:txBody>
      </p:sp>
      <p:pic>
        <p:nvPicPr>
          <p:cNvPr id="25602" name="Picture 2" descr="http://cs10470.vkontakte.ru/u65681338/-6/x_28ac360b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15110" y="214290"/>
            <a:ext cx="5751444" cy="3838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4" y="2571744"/>
            <a:ext cx="404336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Хозяйку Медной горы</a:t>
            </a:r>
            <a:endParaRPr lang="ru-RU" dirty="0"/>
          </a:p>
        </p:txBody>
      </p:sp>
      <p:pic>
        <p:nvPicPr>
          <p:cNvPr id="21506" name="Picture 2" descr="http://dreamworlds.ru/uploads/posts/2011-06/1307109132_levels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14282" y="197282"/>
            <a:ext cx="4500594" cy="6320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201</Words>
  <Application>Microsoft Office PowerPoint</Application>
  <PresentationFormat>Экран (4:3)</PresentationFormat>
  <Paragraphs>20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Павел  Петрович  Бажов.  «Серебряное копытце».</vt:lpstr>
      <vt:lpstr>Слайд 2</vt:lpstr>
      <vt:lpstr>Павел Петрович Бажов</vt:lpstr>
      <vt:lpstr>Слайд 4</vt:lpstr>
      <vt:lpstr>Со временем земли Урала стали заселять люди и обнаружили эти богатства. Начали рыть шахты, строить металлургические заводы и фабрики по обработке драгоценных камней. Рудокопы, шахтёры, камнерезы жили в небольших посёлках около завода . Жизнь у них была трудная, работа очень тяжелая.</vt:lpstr>
      <vt:lpstr>Слайд 6</vt:lpstr>
      <vt:lpstr>Слайд 7</vt:lpstr>
      <vt:lpstr>Слайд 8</vt:lpstr>
      <vt:lpstr>Хозяйку Медной горы</vt:lpstr>
      <vt:lpstr>Голубую змейку</vt:lpstr>
      <vt:lpstr>Огневушку-Поскакушку</vt:lpstr>
      <vt:lpstr>Серебряное копытце</vt:lpstr>
      <vt:lpstr>Сказ Павла Бажова «Серебряное копытце»</vt:lpstr>
      <vt:lpstr>Материалы сайтов: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Павел Бажов.  Серебряное копытце.</dc:title>
  <dc:creator>User</dc:creator>
  <cp:lastModifiedBy>User</cp:lastModifiedBy>
  <cp:revision>10</cp:revision>
  <dcterms:created xsi:type="dcterms:W3CDTF">2012-09-27T15:10:33Z</dcterms:created>
  <dcterms:modified xsi:type="dcterms:W3CDTF">2012-11-11T18:41:06Z</dcterms:modified>
</cp:coreProperties>
</file>