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18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94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184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952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752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29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10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23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17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86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0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9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0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9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4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40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B979-3AE7-42B0-AA99-A848298A02A3}" type="datetimeFigureOut">
              <a:rPr lang="ru-RU" smtClean="0"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E445ED-2FA7-44BE-A11C-F30436E34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8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2200" y="-444500"/>
            <a:ext cx="8305800" cy="4787900"/>
          </a:xfrm>
        </p:spPr>
        <p:txBody>
          <a:bodyPr>
            <a:noAutofit/>
          </a:bodyPr>
          <a:lstStyle/>
          <a:p>
            <a:r>
              <a:rPr lang="ru-RU" sz="3600" dirty="0" smtClean="0"/>
              <a:t>V Республиканский Интеллектуальный форум "Философия образования". Дистанционная олимпиада для учащихся 8-9-х классов "Логика. Социология. Философия. Политология"/2017-2018 уч. год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2300" y="4711700"/>
            <a:ext cx="5727700" cy="431800"/>
          </a:xfrm>
        </p:spPr>
        <p:txBody>
          <a:bodyPr>
            <a:normAutofit/>
          </a:bodyPr>
          <a:lstStyle/>
          <a:p>
            <a:r>
              <a:rPr lang="ru-RU" dirty="0" smtClean="0"/>
              <a:t>Ф.И.О (учащегося) </a:t>
            </a:r>
            <a:r>
              <a:rPr lang="ru-RU" dirty="0" err="1" smtClean="0"/>
              <a:t>Сахаува</a:t>
            </a:r>
            <a:r>
              <a:rPr lang="ru-RU" dirty="0" smtClean="0"/>
              <a:t> Юлия </a:t>
            </a:r>
            <a:r>
              <a:rPr lang="ru-RU" dirty="0" err="1" smtClean="0"/>
              <a:t>Марсовна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1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127000"/>
            <a:ext cx="4749800" cy="1193800"/>
          </a:xfrm>
        </p:spPr>
        <p:txBody>
          <a:bodyPr>
            <a:normAutofit/>
          </a:bodyPr>
          <a:lstStyle/>
          <a:p>
            <a:r>
              <a:rPr lang="ru-RU" sz="2800" dirty="0"/>
              <a:t>Задания по логике для учащихся 8-9-х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1300" y="1181100"/>
            <a:ext cx="4620069" cy="4860261"/>
          </a:xfrm>
        </p:spPr>
        <p:txBody>
          <a:bodyPr/>
          <a:lstStyle/>
          <a:p>
            <a:r>
              <a:rPr lang="ru-RU" dirty="0" smtClean="0"/>
              <a:t>Задание 1.1</a:t>
            </a:r>
          </a:p>
          <a:p>
            <a:r>
              <a:rPr lang="ru-RU" dirty="0" smtClean="0"/>
              <a:t>1- двухзначной</a:t>
            </a:r>
          </a:p>
          <a:p>
            <a:r>
              <a:rPr lang="ru-RU" dirty="0" smtClean="0"/>
              <a:t>2- высказывание</a:t>
            </a:r>
          </a:p>
          <a:p>
            <a:r>
              <a:rPr lang="ru-RU" dirty="0" smtClean="0"/>
              <a:t>3- сравнение</a:t>
            </a:r>
          </a:p>
          <a:p>
            <a:r>
              <a:rPr lang="ru-RU" dirty="0" smtClean="0"/>
              <a:t>4- умозаключение</a:t>
            </a:r>
          </a:p>
          <a:p>
            <a:r>
              <a:rPr lang="ru-RU" dirty="0" smtClean="0"/>
              <a:t>5-дизъюнкция</a:t>
            </a:r>
          </a:p>
          <a:p>
            <a:r>
              <a:rPr lang="ru-RU" dirty="0" smtClean="0"/>
              <a:t>6- демонстрация</a:t>
            </a:r>
          </a:p>
          <a:p>
            <a:r>
              <a:rPr lang="ru-RU" dirty="0" smtClean="0"/>
              <a:t>7- дихотомическая</a:t>
            </a:r>
          </a:p>
          <a:p>
            <a:r>
              <a:rPr lang="ru-RU" dirty="0" smtClean="0"/>
              <a:t>8- константы</a:t>
            </a:r>
          </a:p>
          <a:p>
            <a:r>
              <a:rPr lang="ru-RU" dirty="0" smtClean="0"/>
              <a:t>9- предложение</a:t>
            </a:r>
          </a:p>
          <a:p>
            <a:r>
              <a:rPr lang="ru-RU" dirty="0" smtClean="0"/>
              <a:t>10- предложения</a:t>
            </a:r>
          </a:p>
          <a:p>
            <a:r>
              <a:rPr lang="ru-RU" dirty="0" smtClean="0"/>
              <a:t>11-содержанием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91100" y="1600199"/>
            <a:ext cx="4282904" cy="4441163"/>
          </a:xfrm>
        </p:spPr>
        <p:txBody>
          <a:bodyPr/>
          <a:lstStyle/>
          <a:p>
            <a:r>
              <a:rPr lang="ru-RU" dirty="0" smtClean="0"/>
              <a:t>12- определение</a:t>
            </a:r>
          </a:p>
          <a:p>
            <a:r>
              <a:rPr lang="ru-RU" dirty="0" smtClean="0"/>
              <a:t>13- конъюнкция</a:t>
            </a:r>
          </a:p>
          <a:p>
            <a:r>
              <a:rPr lang="ru-RU" dirty="0" smtClean="0"/>
              <a:t>14- дискуссия</a:t>
            </a:r>
          </a:p>
          <a:p>
            <a:r>
              <a:rPr lang="ru-RU" dirty="0" smtClean="0"/>
              <a:t>15- </a:t>
            </a:r>
            <a:r>
              <a:rPr lang="ru-RU" dirty="0" err="1" smtClean="0"/>
              <a:t>импликант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004178"/>
              </p:ext>
            </p:extLst>
          </p:nvPr>
        </p:nvGraphicFramePr>
        <p:xfrm>
          <a:off x="3632200" y="5067300"/>
          <a:ext cx="5641800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80"/>
                <a:gridCol w="564180"/>
                <a:gridCol w="497240"/>
                <a:gridCol w="631120"/>
                <a:gridCol w="564180"/>
                <a:gridCol w="564180"/>
                <a:gridCol w="564180"/>
                <a:gridCol w="564180"/>
                <a:gridCol w="564180"/>
                <a:gridCol w="564180"/>
              </a:tblGrid>
              <a:tr h="431800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2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</a:t>
                      </a:r>
                      <a:endParaRPr lang="ru-RU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95935" y="4445000"/>
            <a:ext cx="226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Задание 1.2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41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152400"/>
            <a:ext cx="5257800" cy="762000"/>
          </a:xfrm>
        </p:spPr>
        <p:txBody>
          <a:bodyPr>
            <a:noAutofit/>
          </a:bodyPr>
          <a:lstStyle/>
          <a:p>
            <a:r>
              <a:rPr lang="ru-RU" sz="2400" dirty="0"/>
              <a:t>Задания по социологии для учащихся 8-9-х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9701" y="1117601"/>
            <a:ext cx="3352800" cy="4923761"/>
          </a:xfrm>
        </p:spPr>
        <p:txBody>
          <a:bodyPr/>
          <a:lstStyle/>
          <a:p>
            <a:r>
              <a:rPr lang="ru-RU" dirty="0" smtClean="0"/>
              <a:t>Задание 2.1</a:t>
            </a:r>
          </a:p>
          <a:p>
            <a:r>
              <a:rPr lang="ru-RU" dirty="0" smtClean="0"/>
              <a:t>1- мобильность</a:t>
            </a:r>
          </a:p>
          <a:p>
            <a:r>
              <a:rPr lang="ru-RU" dirty="0" smtClean="0"/>
              <a:t>2- бюрократия</a:t>
            </a:r>
          </a:p>
          <a:p>
            <a:r>
              <a:rPr lang="ru-RU" dirty="0" smtClean="0"/>
              <a:t>3- потребность</a:t>
            </a:r>
          </a:p>
          <a:p>
            <a:r>
              <a:rPr lang="ru-RU" dirty="0" smtClean="0"/>
              <a:t>4- общество</a:t>
            </a:r>
          </a:p>
          <a:p>
            <a:r>
              <a:rPr lang="ru-RU" dirty="0" smtClean="0"/>
              <a:t>5- субординация</a:t>
            </a:r>
          </a:p>
          <a:p>
            <a:r>
              <a:rPr lang="ru-RU" dirty="0" smtClean="0"/>
              <a:t>6- </a:t>
            </a:r>
            <a:r>
              <a:rPr lang="ru-RU" dirty="0" err="1" smtClean="0"/>
              <a:t>девиантное</a:t>
            </a:r>
            <a:endParaRPr lang="ru-RU" dirty="0" smtClean="0"/>
          </a:p>
          <a:p>
            <a:r>
              <a:rPr lang="ru-RU" dirty="0" smtClean="0"/>
              <a:t>7- информационное</a:t>
            </a:r>
          </a:p>
          <a:p>
            <a:r>
              <a:rPr lang="ru-RU" dirty="0" smtClean="0"/>
              <a:t>8- дискриминация</a:t>
            </a:r>
          </a:p>
          <a:p>
            <a:r>
              <a:rPr lang="ru-RU" dirty="0" smtClean="0"/>
              <a:t>9- функционализм</a:t>
            </a:r>
          </a:p>
          <a:p>
            <a:r>
              <a:rPr lang="ru-RU" dirty="0" smtClean="0"/>
              <a:t>10- прогностическая</a:t>
            </a:r>
          </a:p>
          <a:p>
            <a:r>
              <a:rPr lang="ru-RU" dirty="0" smtClean="0"/>
              <a:t>11- асоциальность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41701" y="1562099"/>
            <a:ext cx="5832304" cy="4479263"/>
          </a:xfrm>
        </p:spPr>
        <p:txBody>
          <a:bodyPr/>
          <a:lstStyle/>
          <a:p>
            <a:r>
              <a:rPr lang="ru-RU" dirty="0" smtClean="0"/>
              <a:t>12- государство</a:t>
            </a:r>
          </a:p>
          <a:p>
            <a:r>
              <a:rPr lang="ru-RU" dirty="0" smtClean="0"/>
              <a:t>13- исследование</a:t>
            </a:r>
          </a:p>
          <a:p>
            <a:r>
              <a:rPr lang="ru-RU" dirty="0" smtClean="0"/>
              <a:t>14- информация</a:t>
            </a:r>
          </a:p>
          <a:p>
            <a:r>
              <a:rPr lang="ru-RU" dirty="0" smtClean="0"/>
              <a:t>15- революция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3096"/>
              </p:ext>
            </p:extLst>
          </p:nvPr>
        </p:nvGraphicFramePr>
        <p:xfrm>
          <a:off x="3441700" y="5346700"/>
          <a:ext cx="5346700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70"/>
                <a:gridCol w="534670"/>
                <a:gridCol w="534670"/>
                <a:gridCol w="534670"/>
                <a:gridCol w="534670"/>
                <a:gridCol w="534670"/>
                <a:gridCol w="534670"/>
                <a:gridCol w="534670"/>
                <a:gridCol w="534670"/>
                <a:gridCol w="534670"/>
              </a:tblGrid>
              <a:tr h="400050">
                <a:tc>
                  <a:txBody>
                    <a:bodyPr/>
                    <a:lstStyle/>
                    <a:p>
                      <a:r>
                        <a:rPr lang="ru-RU" dirty="0" smtClean="0"/>
                        <a:t>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41701" y="4711700"/>
            <a:ext cx="2654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Задание 2.2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0"/>
            <a:ext cx="8928100" cy="10795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Задания по философии для учащихся 8-9-х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9701" y="1181100"/>
            <a:ext cx="3086099" cy="4860261"/>
          </a:xfrm>
        </p:spPr>
        <p:txBody>
          <a:bodyPr/>
          <a:lstStyle/>
          <a:p>
            <a:r>
              <a:rPr lang="ru-RU" dirty="0" smtClean="0"/>
              <a:t>Задание 3.1</a:t>
            </a:r>
          </a:p>
          <a:p>
            <a:r>
              <a:rPr lang="ru-RU" dirty="0" smtClean="0"/>
              <a:t>1- Пантеизм</a:t>
            </a:r>
          </a:p>
          <a:p>
            <a:r>
              <a:rPr lang="ru-RU" dirty="0" smtClean="0"/>
              <a:t>2- телеология</a:t>
            </a:r>
          </a:p>
          <a:p>
            <a:r>
              <a:rPr lang="ru-RU" dirty="0" smtClean="0"/>
              <a:t>3- тотемизм</a:t>
            </a:r>
          </a:p>
          <a:p>
            <a:r>
              <a:rPr lang="ru-RU" dirty="0" smtClean="0"/>
              <a:t>4- </a:t>
            </a:r>
          </a:p>
          <a:p>
            <a:r>
              <a:rPr lang="ru-RU" dirty="0" smtClean="0"/>
              <a:t>5- </a:t>
            </a:r>
            <a:r>
              <a:rPr lang="ru-RU" dirty="0" err="1" smtClean="0"/>
              <a:t>нирванна</a:t>
            </a:r>
            <a:endParaRPr lang="ru-RU" dirty="0" smtClean="0"/>
          </a:p>
          <a:p>
            <a:r>
              <a:rPr lang="ru-RU" dirty="0" smtClean="0"/>
              <a:t>6- трансцендентный</a:t>
            </a:r>
          </a:p>
          <a:p>
            <a:r>
              <a:rPr lang="ru-RU" dirty="0" smtClean="0"/>
              <a:t>7- утилитаризм</a:t>
            </a:r>
          </a:p>
          <a:p>
            <a:r>
              <a:rPr lang="ru-RU" dirty="0" smtClean="0"/>
              <a:t>8- эсхатология </a:t>
            </a:r>
          </a:p>
          <a:p>
            <a:r>
              <a:rPr lang="ru-RU" dirty="0" smtClean="0"/>
              <a:t>9- имманентный </a:t>
            </a:r>
          </a:p>
          <a:p>
            <a:r>
              <a:rPr lang="ru-RU" dirty="0" smtClean="0"/>
              <a:t>10- </a:t>
            </a:r>
            <a:r>
              <a:rPr lang="ru-RU" dirty="0" err="1" smtClean="0"/>
              <a:t>парадитма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11- либерализм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25800" y="1651001"/>
            <a:ext cx="6048204" cy="4390362"/>
          </a:xfrm>
        </p:spPr>
        <p:txBody>
          <a:bodyPr/>
          <a:lstStyle/>
          <a:p>
            <a:r>
              <a:rPr lang="ru-RU" dirty="0" smtClean="0"/>
              <a:t>12- волюнтаризм</a:t>
            </a:r>
          </a:p>
          <a:p>
            <a:r>
              <a:rPr lang="ru-RU" dirty="0" smtClean="0"/>
              <a:t>13- категория</a:t>
            </a:r>
          </a:p>
          <a:p>
            <a:r>
              <a:rPr lang="ru-RU" dirty="0" smtClean="0"/>
              <a:t>14- альтруизм</a:t>
            </a:r>
          </a:p>
          <a:p>
            <a:r>
              <a:rPr lang="ru-RU" dirty="0" smtClean="0"/>
              <a:t>15- гедонизм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946357"/>
              </p:ext>
            </p:extLst>
          </p:nvPr>
        </p:nvGraphicFramePr>
        <p:xfrm>
          <a:off x="2959100" y="5139661"/>
          <a:ext cx="6108700" cy="90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870"/>
                <a:gridCol w="610870"/>
                <a:gridCol w="610870"/>
                <a:gridCol w="610870"/>
                <a:gridCol w="616295"/>
                <a:gridCol w="605445"/>
                <a:gridCol w="610870"/>
                <a:gridCol w="610870"/>
                <a:gridCol w="610870"/>
                <a:gridCol w="610870"/>
              </a:tblGrid>
              <a:tr h="45085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86100" y="4660900"/>
            <a:ext cx="207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3.2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4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" y="114300"/>
            <a:ext cx="9042400" cy="533400"/>
          </a:xfrm>
        </p:spPr>
        <p:txBody>
          <a:bodyPr>
            <a:normAutofit/>
          </a:bodyPr>
          <a:lstStyle/>
          <a:p>
            <a:r>
              <a:rPr lang="ru-RU" sz="2800" dirty="0"/>
              <a:t>Задания по политологии для учащихся 8-9-х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4001" y="825500"/>
            <a:ext cx="3365500" cy="5215861"/>
          </a:xfrm>
        </p:spPr>
        <p:txBody>
          <a:bodyPr/>
          <a:lstStyle/>
          <a:p>
            <a:r>
              <a:rPr lang="ru-RU" dirty="0" smtClean="0"/>
              <a:t>Задание 4.1</a:t>
            </a:r>
          </a:p>
          <a:p>
            <a:r>
              <a:rPr lang="ru-RU" dirty="0" smtClean="0"/>
              <a:t>По горизонтали</a:t>
            </a:r>
          </a:p>
          <a:p>
            <a:r>
              <a:rPr lang="ru-RU" dirty="0" smtClean="0"/>
              <a:t>1- конвенция</a:t>
            </a:r>
          </a:p>
          <a:p>
            <a:r>
              <a:rPr lang="ru-RU" dirty="0" smtClean="0"/>
              <a:t>2- геронтократия </a:t>
            </a:r>
          </a:p>
          <a:p>
            <a:r>
              <a:rPr lang="ru-RU" dirty="0" smtClean="0"/>
              <a:t>3- автократия (монархия)</a:t>
            </a:r>
          </a:p>
          <a:p>
            <a:r>
              <a:rPr lang="ru-RU" dirty="0" smtClean="0"/>
              <a:t>4- правовое</a:t>
            </a:r>
          </a:p>
          <a:p>
            <a:r>
              <a:rPr lang="ru-RU" dirty="0" smtClean="0"/>
              <a:t>5- политология</a:t>
            </a:r>
          </a:p>
          <a:p>
            <a:r>
              <a:rPr lang="ru-RU" dirty="0" smtClean="0"/>
              <a:t>6- номенклатура</a:t>
            </a:r>
          </a:p>
          <a:p>
            <a:r>
              <a:rPr lang="ru-RU" dirty="0" smtClean="0"/>
              <a:t>7- волюнтаризм</a:t>
            </a:r>
          </a:p>
          <a:p>
            <a:r>
              <a:rPr lang="ru-RU" dirty="0" smtClean="0"/>
              <a:t>По вертикали</a:t>
            </a:r>
          </a:p>
          <a:p>
            <a:r>
              <a:rPr lang="ru-RU" dirty="0" smtClean="0"/>
              <a:t>1- экстремизм</a:t>
            </a:r>
          </a:p>
          <a:p>
            <a:r>
              <a:rPr lang="ru-RU" dirty="0" smtClean="0"/>
              <a:t>2- геноцид</a:t>
            </a:r>
          </a:p>
          <a:p>
            <a:r>
              <a:rPr lang="ru-RU" dirty="0" smtClean="0"/>
              <a:t>3- революция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619501" y="1346201"/>
            <a:ext cx="5654503" cy="4695162"/>
          </a:xfrm>
        </p:spPr>
        <p:txBody>
          <a:bodyPr/>
          <a:lstStyle/>
          <a:p>
            <a:r>
              <a:rPr lang="ru-RU" dirty="0" smtClean="0"/>
              <a:t>4- Абсентеизм</a:t>
            </a:r>
          </a:p>
          <a:p>
            <a:r>
              <a:rPr lang="ru-RU" dirty="0" smtClean="0"/>
              <a:t>5- охлократия</a:t>
            </a:r>
          </a:p>
          <a:p>
            <a:r>
              <a:rPr lang="ru-RU" dirty="0" smtClean="0"/>
              <a:t>6- бюрократия</a:t>
            </a:r>
          </a:p>
          <a:p>
            <a:r>
              <a:rPr lang="ru-RU" dirty="0" smtClean="0"/>
              <a:t>7- плюрализм</a:t>
            </a:r>
          </a:p>
          <a:p>
            <a:r>
              <a:rPr lang="ru-RU" dirty="0" smtClean="0"/>
              <a:t>8- квота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88318"/>
              </p:ext>
            </p:extLst>
          </p:nvPr>
        </p:nvGraphicFramePr>
        <p:xfrm>
          <a:off x="2832100" y="5130800"/>
          <a:ext cx="6540500" cy="9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050"/>
                <a:gridCol w="654050"/>
                <a:gridCol w="654050"/>
                <a:gridCol w="654050"/>
                <a:gridCol w="654050"/>
                <a:gridCol w="654050"/>
                <a:gridCol w="654050"/>
                <a:gridCol w="654050"/>
                <a:gridCol w="654050"/>
                <a:gridCol w="654050"/>
              </a:tblGrid>
              <a:tr h="4552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45528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22600" y="44450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4.2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3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294</Words>
  <Application>Microsoft Office PowerPoint</Application>
  <PresentationFormat>Широкоэкранный</PresentationFormat>
  <Paragraphs>156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V Республиканский Интеллектуальный форум "Философия образования". Дистанционная олимпиада для учащихся 8-9-х классов "Логика. Социология. Философия. Политология"/2017-2018 уч. год</vt:lpstr>
      <vt:lpstr>Задания по логике для учащихся 8-9-х классов</vt:lpstr>
      <vt:lpstr>Задания по социологии для учащихся 8-9-х классов</vt:lpstr>
      <vt:lpstr>Задания по философии для учащихся 8-9-х классов</vt:lpstr>
      <vt:lpstr>Задания по политологии для учащихся 8-9-х классов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Республиканский Интеллектуальный форум "Философия образования". Дистанционная олимпиада для учащихся 8-9-х классов "Логика. Социология. Философия. Политология"/2017-2018 уч. год</dc:title>
  <dc:creator>юлия</dc:creator>
  <cp:lastModifiedBy>юлия</cp:lastModifiedBy>
  <cp:revision>7</cp:revision>
  <dcterms:created xsi:type="dcterms:W3CDTF">2018-01-03T04:46:03Z</dcterms:created>
  <dcterms:modified xsi:type="dcterms:W3CDTF">2018-01-03T05:30:26Z</dcterms:modified>
</cp:coreProperties>
</file>