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571500"/>
            <a:ext cx="7620000" cy="5715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FF0000"/>
                </a:solidFill>
              </a:rPr>
              <a:t>«Имя существительное»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6200" b="1" dirty="0" smtClean="0"/>
              <a:t>1. Имя </a:t>
            </a:r>
            <a:r>
              <a:rPr lang="ru-RU" sz="6200" b="1" dirty="0" smtClean="0"/>
              <a:t>существительное — самостоятельная часть речи, обозначающая предмет или лицо и отвечающая на вопрос "кто?" или "что?"</a:t>
            </a:r>
            <a:r>
              <a:rPr lang="en-US" sz="6200" b="1" dirty="0" smtClean="0"/>
              <a:t>. </a:t>
            </a:r>
            <a:br>
              <a:rPr lang="en-US" sz="6200" b="1" dirty="0" smtClean="0"/>
            </a:br>
            <a:endParaRPr lang="ru-RU" sz="6200" b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20688"/>
            <a:ext cx="8229600" cy="57606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000" b="1" dirty="0" smtClean="0"/>
              <a:t>2. Одна </a:t>
            </a:r>
            <a:r>
              <a:rPr lang="ru-RU" sz="4000" b="1" dirty="0" smtClean="0"/>
              <a:t>из основных лексических категорий; в предложениях существительное, как правило, выступает в роли подлежащего </a:t>
            </a:r>
            <a:r>
              <a:rPr lang="ru-RU" sz="4800" b="1" dirty="0" smtClean="0"/>
              <a:t>или</a:t>
            </a:r>
            <a:r>
              <a:rPr lang="ru-RU" sz="4000" b="1" dirty="0" smtClean="0"/>
              <a:t> дополнения, а также обстоятельства. Существительное называет предметы в широком смысле слова; это — названия вещей</a:t>
            </a:r>
            <a:endParaRPr lang="ru-RU" sz="4000" dirty="0" smtClean="0"/>
          </a:p>
          <a:p>
            <a:pPr>
              <a:buNone/>
            </a:pPr>
            <a:endParaRPr lang="ru-RU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800" b="1" dirty="0" smtClean="0"/>
              <a:t>3. Имя </a:t>
            </a:r>
            <a:r>
              <a:rPr lang="ru-RU" sz="4800" b="1" dirty="0" smtClean="0"/>
              <a:t>существительное необходимо в нашей речи. Без него мы не сможем составлять предложения, красиво общаться, писать стихи, рассказы, поэмы, прозы...</a:t>
            </a:r>
            <a:endParaRPr lang="ru-RU" sz="4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648" y="332656"/>
            <a:ext cx="9083352" cy="58326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000" dirty="0" smtClean="0"/>
              <a:t>4. Нужно </a:t>
            </a:r>
            <a:r>
              <a:rPr lang="ru-RU" sz="4000" dirty="0" smtClean="0"/>
              <a:t>вежливо и умело обращаться с ним. Если ты будешь писать ошибки в существительных, то оно </a:t>
            </a:r>
            <a:r>
              <a:rPr lang="ru-RU" sz="4000" dirty="0" err="1" smtClean="0"/>
              <a:t>обидется</a:t>
            </a:r>
            <a:r>
              <a:rPr lang="ru-RU" sz="4000" dirty="0" smtClean="0"/>
              <a:t> и не будет помогать тебе его изучать. Нужно зубрить падежи, правила, стараться изучить материал, который нам дают - родители , учителя, чтобы понять как работать с существительным и не обидеть его. Нельзя забывать об исключениях.</a:t>
            </a:r>
            <a:endParaRPr lang="ru-RU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478539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000" dirty="0" smtClean="0"/>
              <a:t>5. Скорее </a:t>
            </a:r>
            <a:r>
              <a:rPr lang="ru-RU" sz="4000" dirty="0" smtClean="0"/>
              <a:t>приступай к изучению этой части речи, ведь это интересно и познавательно! Да, будут какие-то сложности, но потом тебе не составит труда писать диктанты на "5" и получать хорошие </a:t>
            </a:r>
            <a:r>
              <a:rPr lang="ru-RU" sz="4000" dirty="0" err="1" smtClean="0"/>
              <a:t>ценки</a:t>
            </a:r>
            <a:r>
              <a:rPr lang="ru-RU" sz="4000" dirty="0" smtClean="0"/>
              <a:t>. Конечно же тебе нужно изучить и другие части речи и раскрыть тайны русского языка. Желаю удачи. 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slide-1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6654" y="0"/>
            <a:ext cx="9087346" cy="681551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216</Words>
  <Application>Microsoft Office PowerPoint</Application>
  <PresentationFormat>Экран (4:3)</PresentationFormat>
  <Paragraphs>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«Имя существительное»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Windows User</cp:lastModifiedBy>
  <cp:revision>1</cp:revision>
  <dcterms:created xsi:type="dcterms:W3CDTF">2017-03-09T17:39:58Z</dcterms:created>
  <dcterms:modified xsi:type="dcterms:W3CDTF">2017-03-09T17:51:46Z</dcterms:modified>
</cp:coreProperties>
</file>