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«Имя существительное»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6200" b="1" dirty="0" smtClean="0"/>
              <a:t>1. Имя </a:t>
            </a:r>
            <a:r>
              <a:rPr lang="ru-RU" sz="6200" b="1" dirty="0" smtClean="0"/>
              <a:t>существительное — самостоятельная часть речи, обозначающая предмет или лицо и отвечающая на вопрос "кто?" или "что?"</a:t>
            </a:r>
            <a:r>
              <a:rPr lang="en-US" sz="6200" b="1" dirty="0" smtClean="0"/>
              <a:t>. </a:t>
            </a:r>
            <a:br>
              <a:rPr lang="en-US" sz="6200" b="1" dirty="0" smtClean="0"/>
            </a:br>
            <a:endParaRPr lang="ru-RU" sz="62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/>
              <a:t>2. Одна </a:t>
            </a:r>
            <a:r>
              <a:rPr lang="ru-RU" sz="4000" b="1" dirty="0" smtClean="0"/>
              <a:t>из основных лексических категорий; в предложениях существительное, как правило, выступает в роли подлежащего </a:t>
            </a:r>
            <a:r>
              <a:rPr lang="ru-RU" sz="4800" b="1" dirty="0" smtClean="0"/>
              <a:t>или</a:t>
            </a:r>
            <a:r>
              <a:rPr lang="ru-RU" sz="4000" b="1" dirty="0" smtClean="0"/>
              <a:t> дополнения, а также обстоятельства. Существительное называет предметы в широком смысле слова; это — названия вещей</a:t>
            </a:r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b="1" dirty="0" smtClean="0"/>
              <a:t>3. Имя </a:t>
            </a:r>
            <a:r>
              <a:rPr lang="ru-RU" sz="4800" b="1" dirty="0" smtClean="0"/>
              <a:t>существительное необходимо в нашей речи. Без него мы не сможем составлять предложения, красиво общаться, писать стихи, рассказы, поэмы, прозы...</a:t>
            </a:r>
            <a:endParaRPr lang="ru-RU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648" y="332656"/>
            <a:ext cx="9083352" cy="5832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4. Нужно </a:t>
            </a:r>
            <a:r>
              <a:rPr lang="ru-RU" sz="4000" dirty="0" smtClean="0"/>
              <a:t>вежливо и умело обращаться с ним. Если ты будешь писать ошибки в существительных, то оно </a:t>
            </a:r>
            <a:r>
              <a:rPr lang="ru-RU" sz="4000" dirty="0" err="1" smtClean="0"/>
              <a:t>обидется</a:t>
            </a:r>
            <a:r>
              <a:rPr lang="ru-RU" sz="4000" dirty="0" smtClean="0"/>
              <a:t> и не будет помогать тебе его изучать. Нужно зубрить падежи, правила, стараться изучить материал, который нам дают - родители , учителя, чтобы понять как работать с существительным и не обидеть его. Нельзя забывать об исключениях.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7853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5. Скорее </a:t>
            </a:r>
            <a:r>
              <a:rPr lang="ru-RU" sz="4000" dirty="0" smtClean="0"/>
              <a:t>приступай к изучению этой части речи, ведь это интересно и познавательно! Да, будут какие-то сложности, но потом тебе не составит труда писать диктанты на "5" и получать хорошие </a:t>
            </a:r>
            <a:r>
              <a:rPr lang="ru-RU" sz="4000" dirty="0" err="1" smtClean="0"/>
              <a:t>ценки</a:t>
            </a:r>
            <a:r>
              <a:rPr lang="ru-RU" sz="4000" dirty="0" smtClean="0"/>
              <a:t>. Конечно же тебе нужно изучить и другие части речи и раскрыть тайны русского языка. Желаю удачи. 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-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654" y="0"/>
            <a:ext cx="9087346" cy="681551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«Имя существительное»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Windows User</cp:lastModifiedBy>
  <cp:revision>1</cp:revision>
  <dcterms:created xsi:type="dcterms:W3CDTF">2017-03-09T17:39:58Z</dcterms:created>
  <dcterms:modified xsi:type="dcterms:W3CDTF">2017-03-09T17:51:46Z</dcterms:modified>
</cp:coreProperties>
</file>