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B40275-970A-4AAF-BD7E-CF52DB458444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7"/>
            <p14:sldId id="272"/>
            <p14:sldId id="268"/>
            <p14:sldId id="273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918" y="620688"/>
            <a:ext cx="8892480" cy="245075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ХОДИ ПО ТОНКОМУ ЛЬДУ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8 «В» класса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№7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Туймазы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Губайдуллина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Аделина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55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поведения на льду: памятка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90059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возможности, использовать официальные переправы и не пересекать водоем в тех местах, где это запрещено.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проторенных троп либо лыжни нет, то перед выходом на лед нужно обязательно наметить будущий маршрут и потом стараться его придерживаться.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выходить на лед, который недостаточно прочен и/или еще не успел окончательно замерзнуть. Тем более нельзя скатываться на тонкий лед на санках, коньках, ледянках, лыжах.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84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7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5719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выходить на лед в темное время суток, а также если видимость затруднена (снегопад, дождь, туман). Во время обильных осадков или ночью просто не сможете увидеть, что у вас под ногами, и правильно оценить ситуацию.</a:t>
            </a:r>
          </a:p>
          <a:p>
            <a:r>
              <a:rPr lang="ru-R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собираться группой из нескольких человек на одном участке льда. В том случае, если переходите группой, стоит рассредоточиться и идти друг за другом по следам на расстоянии нескольких метров.</a:t>
            </a:r>
          </a:p>
          <a:p>
            <a:r>
              <a:rPr lang="ru-R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 переходить замерзший водоем на лыжах, при этом крепление последних должно быть расстегнуто, а петли от палок не закреплены на кистях рук. Эта мера предосторожности позволит быстро избавиться от лыж в случае внезапно возникшей 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Рюкзак при переходе следует держать на одном плече, чтобы была возможность быстро его отбросить в сторону.</a:t>
            </a:r>
          </a:p>
          <a:p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Желательно иметь при себе прочную веревку длиной порядка 25 метров, на одном конце которой необходимо сделать глухую петлю и закрепить груз. Это поможет при оказании помощи человеку, ушедшему под лед.</a:t>
            </a:r>
          </a:p>
          <a:p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на льду зимой также рекомендуют не переправляться через водоем нетрезвым. Состояние алкогольного опьянения просто недопустимо. Будучи нетрезвым, человек не ведет себя осторожно, и чувство самосохранения у него притуплено. Это может привести к беде.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18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Становление льда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нужно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поведения на льду: памятка</a:t>
            </a:r>
          </a:p>
        </p:txBody>
      </p:sp>
    </p:spTree>
    <p:extLst>
      <p:ext uri="{BB962C8B-B14F-4D97-AF65-F5344CB8AC3E}">
        <p14:creationId xmlns:p14="http://schemas.microsoft.com/office/powerpoint/2010/main" val="65286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наступления устойчивых морозов, все водоемы начинают замерзать, но лед на них поначалу совсем непрочный и может легко сломаться под ногами людей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Скрепленный вечерним или ночным холодом, он ещё способен выдерживать небольшую нагрузку, но днем быстро нагреваясь от просачивающейся через него талой воды, становится пористым и очень слабым, хотя сохраняет достаточную толщину.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важно, чтобы дети это понимали и не пытались кататься на нем, угрожая своей жизни. Поэтому взрослые должны объяснять им, что существуют правила поведения на льду. Тем более что, как показывает практика, часто и сами взрослые не знают эти элементарные правила. Так что, каждому будет полезно ознакомиться с ними подробнее. </a:t>
            </a:r>
          </a:p>
        </p:txBody>
      </p:sp>
    </p:spTree>
    <p:extLst>
      <p:ext uri="{BB962C8B-B14F-4D97-AF65-F5344CB8AC3E}">
        <p14:creationId xmlns:p14="http://schemas.microsoft.com/office/powerpoint/2010/main" val="78062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2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Становление льда: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правило, водоемы замерзают неравномерно, по частям: сначала у берега, на мелководье, в защищенных от ветра заливах, а затем уже на середине.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озерах, прудах (на всех водоемах со стоячей водой, особенно на тех, куда не впадает ни один ручеек, в которых нет русла придонной реки, подводных ключей) лед появляется раньше, чем на речках, где течение задерживает льдообразование.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одном и том же водоеме можно встретить чередование льдов, которые при одинаковой толщине обладают различной прочностью и грузоподъемностью</a:t>
            </a:r>
          </a:p>
        </p:txBody>
      </p:sp>
    </p:spTree>
    <p:extLst>
      <p:ext uri="{BB962C8B-B14F-4D97-AF65-F5344CB8AC3E}">
        <p14:creationId xmlns:p14="http://schemas.microsoft.com/office/powerpoint/2010/main" val="109307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лед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Минимальная толщина льда, способная выдержать вес взрослого человека, должна составлять не менее 7 см. Для сооружения катка и пешей переправы необходим более прочный слой – 12-15 см, для проезда автомобиля – от 30 см. Прочность покрытия можно определить на глаз, при условии отсутствия снега. Так, наиболее крепкий лед имеет синеватый либо зеленоватый оттенок, а его поверхность ровная, без пузырьков воздуха. Молочно-белый, без пор и трещин, по прочности примерно в два раза уступает первому. Даже если он очень крепкий, все равно соблюдайте правила поведения на льду.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0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нужно знать: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Безопасным для человека считается лед толщиной не менее 10 см в пресной воде и 15 см в соленой.</a:t>
            </a: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устьях рек и протоках прочность льда ослаблена.</a:t>
            </a: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 непрочен в местах быстрого течения, бьющих ключей и стоковых вод, а так же в районах произрастания водной растительности, вблизи деревьев, кустов, камыша.</a:t>
            </a: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температура воздуха выше 0 градусов держится более трех дней, то прочность льда снижается на 25%.</a:t>
            </a: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Прочность льда можно определить визуально: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лед голубого цвета - прочный,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белого - прочность его в 2 раза меньше,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матово белый или с желтоватым оттенком - ненадежен.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0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767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НЕ ХОДИ ПО ТОНКОМУ ЛЬДУ</vt:lpstr>
      <vt:lpstr>Содержание:</vt:lpstr>
      <vt:lpstr>Введение</vt:lpstr>
      <vt:lpstr>Презентация PowerPoint</vt:lpstr>
      <vt:lpstr>Становление льда:</vt:lpstr>
      <vt:lpstr>Презентация PowerPoint</vt:lpstr>
      <vt:lpstr>Каким должен быть лед</vt:lpstr>
      <vt:lpstr>Презентация PowerPoint</vt:lpstr>
      <vt:lpstr>Это нужно знать:</vt:lpstr>
      <vt:lpstr>Презентация PowerPoint</vt:lpstr>
      <vt:lpstr>Основные правила поведения на льду: памятка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ХОДИ ПО ТОНКОМУ ЛЬДУ</dc:title>
  <dc:creator>Эльвира</dc:creator>
  <cp:lastModifiedBy>Эльвира</cp:lastModifiedBy>
  <cp:revision>7</cp:revision>
  <dcterms:created xsi:type="dcterms:W3CDTF">2016-09-28T17:25:48Z</dcterms:created>
  <dcterms:modified xsi:type="dcterms:W3CDTF">2017-02-15T16:22:39Z</dcterms:modified>
</cp:coreProperties>
</file>