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5" r:id="rId11"/>
    <p:sldId id="269" r:id="rId12"/>
    <p:sldId id="268" r:id="rId13"/>
    <p:sldId id="270" r:id="rId14"/>
    <p:sldId id="271" r:id="rId15"/>
    <p:sldId id="272" r:id="rId16"/>
    <p:sldId id="267" r:id="rId17"/>
    <p:sldId id="263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5999"/>
            <a:ext cx="7772400" cy="131445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Исследовательская работа</a:t>
            </a:r>
            <a:br>
              <a:rPr lang="ru-RU" dirty="0" smtClean="0"/>
            </a:br>
            <a:r>
              <a:rPr lang="ru-RU" dirty="0" smtClean="0"/>
              <a:t>«История Михайло-Архангельской церкви»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Выполнила: обучающаяся 9 класса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МБОУ СОШ № 2 с.Архангельское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Архангельский район РБ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Степанова </a:t>
            </a:r>
            <a:r>
              <a:rPr lang="ru-RU" dirty="0" err="1" smtClean="0">
                <a:solidFill>
                  <a:schemeClr val="tx1"/>
                </a:solidFill>
              </a:rPr>
              <a:t>Аделина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Руководитель: </a:t>
            </a:r>
            <a:r>
              <a:rPr lang="ru-RU" dirty="0" err="1" smtClean="0">
                <a:solidFill>
                  <a:schemeClr val="tx1"/>
                </a:solidFill>
              </a:rPr>
              <a:t>Янко</a:t>
            </a:r>
            <a:r>
              <a:rPr lang="ru-RU" dirty="0" smtClean="0">
                <a:solidFill>
                  <a:schemeClr val="tx1"/>
                </a:solidFill>
              </a:rPr>
              <a:t> Н.В. 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538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2013 год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20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600200"/>
            <a:ext cx="6629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507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2016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сент20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00200"/>
            <a:ext cx="723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7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Богослужение.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Домашний\Desktop\олимп 2016-2017\церковь\IMG_239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209" y="1600200"/>
            <a:ext cx="679558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53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Протоиерей Евгений Коробков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C:\Users\Домашний\Desktop\олимп 2016-2017\церковь\IMG_24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4209" y="1600200"/>
            <a:ext cx="679558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1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Домашний\Desktop\олимп 2016-2017\церковь\IMG_0495.JPG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762000"/>
            <a:ext cx="4419600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991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На основе собранного материала можно сделать вывод, что исторические события повлияли как на рождение, так и на закрытие и возрождение Храма в нашем селе. Каким только гонениям не подвергалась Церковь! Её пытались разрушить, уничтожить веру. Но все это прошло, и Церковь Христова стояла и стоит, а значит, и дальше будет стоять, а вместе с ней и наша Россия. </a:t>
            </a:r>
          </a:p>
          <a:p>
            <a:endParaRPr lang="ru-RU" dirty="0"/>
          </a:p>
        </p:txBody>
      </p:sp>
    </p:spTree>
  </p:cSld>
  <p:clrMapOvr>
    <a:masterClrMapping/>
  </p:clrMapOvr>
  <p:transition advTm="736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Жемчужины мысли</a:t>
            </a:r>
            <a:endParaRPr lang="ru-RU" dirty="0"/>
          </a:p>
        </p:txBody>
      </p:sp>
      <p:pic>
        <p:nvPicPr>
          <p:cNvPr id="4" name="Содержимое 3" descr="C:\Users\Домашний\Desktop\олимп 2016-2017\церковь\стих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62931"/>
            <a:ext cx="7620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9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омашний\Desktop\олимп 2016-2017\церковь\6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04800"/>
            <a:ext cx="4267200" cy="6172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В храм зайдите! Не ленитесь!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Свеч купите восковых,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За себя вы помолитесь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И за всех, за всех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других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Православных наших братьев,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Кто в родную землю лег…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Для молитвы неба хватит,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Потому что в небе – Бог!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                                     Николай Мельников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advTm="6505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ЗА </a:t>
            </a:r>
          </a:p>
          <a:p>
            <a:pPr algn="ctr">
              <a:buNone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</a:rPr>
              <a:t>ВНИМАНИЕ</a:t>
            </a:r>
            <a:endParaRPr lang="ru-RU" sz="8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ашний\Desktop\олимп 2016-2017\церковь\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8763000" cy="6096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/>
              <a:t>Церковь, невеста, встань, ты как луна </a:t>
            </a:r>
          </a:p>
          <a:p>
            <a:pPr>
              <a:buNone/>
            </a:pPr>
            <a:r>
              <a:rPr lang="ru-RU" dirty="0"/>
              <a:t>Прекрасна, величава, светла, как солнце над землёй </a:t>
            </a:r>
          </a:p>
          <a:p>
            <a:pPr>
              <a:buNone/>
            </a:pPr>
            <a:r>
              <a:rPr lang="ru-RU" dirty="0"/>
              <a:t>Ты себя Христу приготовляла </a:t>
            </a:r>
          </a:p>
          <a:p>
            <a:pPr>
              <a:buNone/>
            </a:pPr>
            <a:r>
              <a:rPr lang="ru-RU" dirty="0"/>
              <a:t>Чтобы стать царицей неземной, </a:t>
            </a:r>
          </a:p>
          <a:p>
            <a:pPr>
              <a:buNone/>
            </a:pPr>
            <a:r>
              <a:rPr lang="ru-RU" dirty="0"/>
              <a:t>Чтобы в белоснежном одеянье </a:t>
            </a:r>
          </a:p>
          <a:p>
            <a:pPr>
              <a:buNone/>
            </a:pPr>
            <a:r>
              <a:rPr lang="ru-RU" dirty="0"/>
              <a:t>Рядом встать с небесном женихом </a:t>
            </a:r>
          </a:p>
          <a:p>
            <a:pPr>
              <a:buNone/>
            </a:pPr>
            <a:r>
              <a:rPr lang="ru-RU" dirty="0"/>
              <a:t>В оный день, в красе и ликованье </a:t>
            </a:r>
          </a:p>
          <a:p>
            <a:pPr>
              <a:buNone/>
            </a:pPr>
            <a:r>
              <a:rPr lang="ru-RU" dirty="0"/>
              <a:t>Встретить в хороводе неземном. </a:t>
            </a:r>
          </a:p>
          <a:p>
            <a:endParaRPr lang="ru-RU" dirty="0"/>
          </a:p>
        </p:txBody>
      </p:sp>
    </p:spTree>
  </p:cSld>
  <p:clrMapOvr>
    <a:masterClrMapping/>
  </p:clrMapOvr>
  <p:transition advTm="542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олимп 2016-2017\церковь\IMG_2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3976"/>
            <a:ext cx="9144000" cy="60900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i="1" dirty="0">
                <a:solidFill>
                  <a:schemeClr val="accent6">
                    <a:lumMod val="75000"/>
                  </a:schemeClr>
                </a:solidFill>
              </a:rPr>
              <a:t>Цель исследовательской работы</a:t>
            </a:r>
            <a:r>
              <a:rPr lang="ru-RU" dirty="0"/>
              <a:t> – изучить историческое прошлое и сегодняшний день церкви села Архангельское и показать историческую значимость церкви в жизни села и людей.</a:t>
            </a:r>
          </a:p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Задачи: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  <a:p>
            <a:pPr lvl="0"/>
            <a:r>
              <a:rPr lang="ru-RU" dirty="0"/>
              <a:t>Найти сведения о возникновении села Архангельское и строительстве церкви в селе.</a:t>
            </a:r>
          </a:p>
          <a:p>
            <a:pPr lvl="0"/>
            <a:r>
              <a:rPr lang="ru-RU" dirty="0"/>
              <a:t>Изучить историю храма: разрушение и восстановление.</a:t>
            </a:r>
          </a:p>
          <a:p>
            <a:pPr lvl="0"/>
            <a:r>
              <a:rPr lang="ru-RU" dirty="0"/>
              <a:t>Проанализировать отношение населения к церкви.</a:t>
            </a:r>
          </a:p>
          <a:p>
            <a:endParaRPr lang="ru-RU" dirty="0"/>
          </a:p>
        </p:txBody>
      </p:sp>
    </p:spTree>
  </p:cSld>
  <p:clrMapOvr>
    <a:masterClrMapping/>
  </p:clrMapOvr>
  <p:transition advTm="6131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ашний\Desktop\олимп 2016-2017\церковь\IMG_24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5715000" cy="41880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3996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Наша исследовательская работа </a:t>
            </a: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актуальна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, так как в ней рассматривается тема изучения наших духовных и исторических корней. Мне кажется, что это важно знать каждому культурному человеку.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2773363"/>
          </a:xfrm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541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Стелла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въезде в село Архангельское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Домашний\Desktop\олимп 2016-2017\церковь\арх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00200"/>
            <a:ext cx="76962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6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План Михайло-Архангельской церкви. 22 февраля 1934 года.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p.userapi.com/c639231/v639231403/11591/THybiqgK1ws.jpg"/>
          <p:cNvPicPr>
            <a:picLocks noGrp="1"/>
          </p:cNvPicPr>
          <p:nvPr>
            <p:ph idx="1"/>
          </p:nvPr>
        </p:nvPicPr>
        <p:blipFill>
          <a:blip r:embed="rId2" cstate="print"/>
          <a:srcRect l="4651" r="5315"/>
          <a:stretch>
            <a:fillRect/>
          </a:stretch>
        </p:blipFill>
        <p:spPr bwMode="auto">
          <a:xfrm>
            <a:off x="990600" y="16002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72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Чертеж церкви, выполненный при подготовке к слому. 1934г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pp.userapi.com/c639231/v639231403/11587/Ox6q2Yk8hq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97030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6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/>
              <a:t>2009 год</a:t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https://pp.userapi.com/c639231/v639231403/1159b/Xxlvgqq4Um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61999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49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2012 год</a:t>
            </a:r>
          </a:p>
        </p:txBody>
      </p:sp>
      <p:pic>
        <p:nvPicPr>
          <p:cNvPr id="4" name="Содержимое 3" descr="https://pp.userapi.com/c639231/v639231403/1157d/89HxoYPM1ug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792479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36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199</Words>
  <Application>Microsoft Office PowerPoint</Application>
  <PresentationFormat>Экран (4:3)</PresentationFormat>
  <Paragraphs>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Исследовательская работа «История Михайло-Архангельской церкви»       </vt:lpstr>
      <vt:lpstr>Слайд 2</vt:lpstr>
      <vt:lpstr>ЦЕЛИ И ЗАДАЧИ:</vt:lpstr>
      <vt:lpstr>Наша исследовательская работа актуальна, так как в ней рассматривается тема изучения наших духовных и исторических корней. Мне кажется, что это важно знать каждому культурному человеку.  </vt:lpstr>
      <vt:lpstr>Стелла на въезде в село Архангельское</vt:lpstr>
      <vt:lpstr>План Михайло-Архангельской церкви. 22 февраля 1934 года. </vt:lpstr>
      <vt:lpstr>Чертеж церкви, выполненный при подготовке к слому. 1934г</vt:lpstr>
      <vt:lpstr>2009 год </vt:lpstr>
      <vt:lpstr>2012 год</vt:lpstr>
      <vt:lpstr>2013 год</vt:lpstr>
      <vt:lpstr>2016</vt:lpstr>
      <vt:lpstr>Богослужение. </vt:lpstr>
      <vt:lpstr>Протоиерей Евгений Коробков </vt:lpstr>
      <vt:lpstr>Слайд 14</vt:lpstr>
      <vt:lpstr>ВЫВОДЫ</vt:lpstr>
      <vt:lpstr>Жемчужины мысли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«История Михайло-Архангельской церкви»       </dc:title>
  <dc:creator>Домашний</dc:creator>
  <cp:lastModifiedBy>Домашний</cp:lastModifiedBy>
  <cp:revision>3</cp:revision>
  <dcterms:created xsi:type="dcterms:W3CDTF">2017-03-28T10:45:32Z</dcterms:created>
  <dcterms:modified xsi:type="dcterms:W3CDTF">2017-03-28T11:15:32Z</dcterms:modified>
</cp:coreProperties>
</file>