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a-RU" dirty="0" smtClean="0"/>
              <a:t/>
            </a:r>
            <a:br>
              <a:rPr lang="ba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9" name="Picture 1" descr="C:\Users\user\Desktop\y_edb5a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7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247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Әүлиә шишмәһе янында "Шишмә күрһәң,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туҡтамайынса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үтмә!" исемле бик матур, фәһемле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2RuNG5nIw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a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Иғтибарығыҙ </a:t>
            </a:r>
            <a:br>
              <a:rPr lang="ba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өсөн </a:t>
            </a:r>
            <a:br>
              <a:rPr lang="ba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a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рәхмәт!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IMG_1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pp.userapi.com/c417526/v417526052/8abb/-blQjHouYy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x_37513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y_56a61c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0"/>
            <a:ext cx="9144000" cy="684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z_aea0a9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54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esktop\KhSq5Gm4t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860"/>
            <a:ext cx="9109520" cy="683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K4rBCGN4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y_1aed5d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ysClr val="windowText" lastClr="000000"/>
      </a:dk1>
      <a:lt1>
        <a:sysClr val="window" lastClr="FFFFFF"/>
      </a:lt1>
      <a:dk2>
        <a:srgbClr val="00B050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2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Әүлиә шишмәһе янында "Шишмә күрһәң,  туҡтамайынса үтмә!" исемле бик матур, фәһемле сара.</vt:lpstr>
      <vt:lpstr>Иғтибарығыҙ  өсөн  рәхмәт!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</dc:title>
  <dc:creator>Фирюза</dc:creator>
  <cp:lastModifiedBy>user</cp:lastModifiedBy>
  <cp:revision>15</cp:revision>
  <dcterms:created xsi:type="dcterms:W3CDTF">2017-03-12T10:33:25Z</dcterms:created>
  <dcterms:modified xsi:type="dcterms:W3CDTF">2017-03-17T19:48:32Z</dcterms:modified>
</cp:coreProperties>
</file>