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5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11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4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244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99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6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43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66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09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50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9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6858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err="1" smtClean="0"/>
              <a:t>Акмуллинская</a:t>
            </a:r>
            <a:r>
              <a:rPr lang="ru-RU" sz="2000" smtClean="0"/>
              <a:t>  олимпиада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1 </a:t>
            </a:r>
            <a:r>
              <a:rPr lang="ru-RU" sz="2000" dirty="0" smtClean="0"/>
              <a:t>Темой данного стихотворения является одиночество автора. В этом стихотворение по моему мнению , он изобразил себя ему стало одиноко потому что становится меньше дорогих ему людей (как автор показывает это были друзья , ну и конечно его родные люди).Жанром данного стихотворения является лирика.  В данном стихотворение можно выделить несколько основных тем :любовь к своим близким ,одиночество . В данном стихотворении присутствует средство выразительности: эпитет </a:t>
            </a:r>
            <a:r>
              <a:rPr lang="ru-RU" sz="1000" dirty="0" smtClean="0"/>
              <a:t>.  </a:t>
            </a:r>
            <a:r>
              <a:rPr lang="ru-RU" sz="1000" dirty="0" smtClean="0"/>
              <a:t> </a:t>
            </a:r>
            <a:endParaRPr lang="ru-RU" sz="1000" dirty="0" smtClean="0"/>
          </a:p>
        </p:txBody>
      </p:sp>
    </p:spTree>
    <p:extLst>
      <p:ext uri="{BB962C8B-B14F-4D97-AF65-F5344CB8AC3E}">
        <p14:creationId xmlns:p14="http://schemas.microsoft.com/office/powerpoint/2010/main" val="322953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76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привет</dc:title>
  <dc:creator>Вавилова</dc:creator>
  <cp:lastModifiedBy>Вавилова</cp:lastModifiedBy>
  <cp:revision>25</cp:revision>
  <cp:lastPrinted>2018-10-18T12:34:43Z</cp:lastPrinted>
  <dcterms:created xsi:type="dcterms:W3CDTF">2017-06-09T14:56:58Z</dcterms:created>
  <dcterms:modified xsi:type="dcterms:W3CDTF">2018-10-18T12:52:54Z</dcterms:modified>
</cp:coreProperties>
</file>