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9" r:id="rId4"/>
    <p:sldId id="272" r:id="rId5"/>
    <p:sldId id="273" r:id="rId6"/>
    <p:sldId id="281" r:id="rId7"/>
    <p:sldId id="283" r:id="rId8"/>
    <p:sldId id="284" r:id="rId9"/>
    <p:sldId id="274" r:id="rId10"/>
    <p:sldId id="275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2A57-91A7-43BF-BDF9-D05DD33A0BD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D443-FBFD-473D-874C-E8C8F0105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8AC2-4957-4766-81D0-778DE58D135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AFD-31AB-4798-83DE-2469E39A5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4BA1-2BBC-46E1-98AE-D1E9A1CC72C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DC03-828A-4757-8268-BFE1EB724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0EA4-882B-4D08-AE7E-07F2D3799B5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1C6B-4D59-48A6-AE5B-EFF434B2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01DA-9694-434F-8F74-7F4C73CC919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5C35-BD98-47CD-BD5E-F626EC0A1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BB4D-E1C5-410A-8AEF-D61395C5AAF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B3A7-90EA-43B2-AD2A-C340EB6E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1966-4FC3-4241-901E-3A2DD5DCBFB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627B-16E1-4C75-B310-89DF806B8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003F-818F-417B-99E8-211639FDB9C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D464-54FF-447C-B973-18D11A9A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4096-FE3E-4E64-8DFD-88E88586DC8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A463-2F7D-4468-8E65-D033FDDB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F6A6-90DC-49F9-BA3A-DAF838AC8B9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5930-B961-4B4C-9B5A-74F8F01C6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BEF5-D069-4149-A740-A94C8E1B84A9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A1C-7407-4630-BEE7-961808A74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B438D-E35D-49A8-B8FB-5E1BACD6202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54F68-AE42-4482-AB63-624E47695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salochka.files.wordpress.com/2011/09/n4365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www.uznayvse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s://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323850" y="4365625"/>
            <a:ext cx="8362950" cy="2135188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hlink"/>
                </a:solidFill>
                <a:latin typeface="Arial" charset="0"/>
              </a:rPr>
              <a:t>Творческий проект Хисматуллиной Эльзы ученицы 5а класса МОБУ Башкирская гимназия №9 им.Кинзи Арсланова г.Мелеуз</a:t>
            </a:r>
          </a:p>
        </p:txBody>
      </p:sp>
      <p:pic>
        <p:nvPicPr>
          <p:cNvPr id="13316" name="Picture 5" descr="i?id=b45f421437c2fa5c149875504510d01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0350"/>
            <a:ext cx="43926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2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chemeClr val="hlink"/>
                </a:solidFill>
                <a:latin typeface="Cambria" pitchFamily="18" charset="0"/>
              </a:rPr>
              <a:t>Телепремьера состоялась 8 января 1984 года и благодаря музыке, игре замечательных артистов навсегда стала любимой многим детям и взрослым…</a:t>
            </a:r>
          </a:p>
        </p:txBody>
      </p:sp>
      <p:pic>
        <p:nvPicPr>
          <p:cNvPr id="1026" name="Picture 2" descr="https://encrypted-tbn2.gstatic.com/images?q=tbn:ANd9GcSFQbTrtjG-UHeZ-lpuOjNfTblxlYyDkBBzCkDFzAfaUN1rOrDC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253" y="2137266"/>
            <a:ext cx="6315868" cy="336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Актеры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Наталья Андрейченко — </a:t>
            </a:r>
            <a:r>
              <a:rPr lang="ru-RU" sz="2800" i="1" u="sng" smtClean="0">
                <a:solidFill>
                  <a:schemeClr val="hlink"/>
                </a:solidFill>
                <a:latin typeface="Arial" charset="0"/>
              </a:rPr>
              <a:t>Мэри Поппинс</a:t>
            </a:r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 (вокал — Татьяна Воронина)</a:t>
            </a:r>
          </a:p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Альберт Филозов — мистер Джордж Бэнкс</a:t>
            </a:r>
          </a:p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Лариса Удовиченко — миссис Бэнкс</a:t>
            </a:r>
          </a:p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Филипп Рукавишников — Майкл Бэнкс</a:t>
            </a:r>
          </a:p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Анна Плисецкая — Джейн Бэнкс, его сестра</a:t>
            </a:r>
          </a:p>
          <a:p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Лембит Ульфсак — Роберт Робертсон (он же «мистер Эй»), дядя Майкла и Джейн (озвучивание и вокал — Павел Смеян</a:t>
            </a:r>
            <a:r>
              <a:rPr lang="ru-RU" sz="2800" smtClean="0">
                <a:latin typeface="Arial" charset="0"/>
              </a:rPr>
              <a:t>)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Олег Табаков — мисс Юфимия Эндрю (2 серия)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Ирина Скобцева — миссис Кэти Ларк, соседка Бэнксов и владелица пекинеса Эдуарда (он же Эдди)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Зиновий Гердт — адмирал Генри Бум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Марина Нудьга — мадам Корри, заведующая балетной студией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Гали Абайдулов — сир Людовик, кот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Семён Соколовский — мистер Уилкинс, пожилой джентльмен и поклонник Проницательного Билла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Игорь Ясулович — мистер Смит, парковый сторож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Леонид Каневский — Боб Гудетти, экскаваторщик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Эммануил Левин — полисмен (озвучивает Артём Карапетян)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Юрий Мороз — почтальон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Илья Рутберг — сэр Лесли Лит, чиновник (2 серия)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Павел Бабаков — мясник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Владимир Карклиньш — Нелей, мраморный мальчик</a:t>
            </a:r>
          </a:p>
          <a:p>
            <a:pPr>
              <a:lnSpc>
                <a:spcPct val="90000"/>
              </a:lnSpc>
            </a:pPr>
            <a:endParaRPr lang="ru-RU" sz="24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chemeClr val="hlink"/>
                </a:solidFill>
                <a:latin typeface="Arial" charset="0"/>
              </a:rPr>
              <a:t>Музыкально-теоретический анализ песен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067175" y="1557338"/>
            <a:ext cx="4906963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«Непогода»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Исполнитель - Павел Евгеньевич Смеян</a:t>
            </a:r>
            <a:r>
              <a:rPr lang="ru-RU" sz="1600" i="1" smtClean="0">
                <a:solidFill>
                  <a:schemeClr val="hlink"/>
                </a:solidFill>
              </a:rPr>
              <a:t> </a:t>
            </a:r>
            <a:endParaRPr lang="ru-RU" sz="16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припев, проигрыш.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Мелодия – в куплете мелодичная, лирическая; в припеве более энергичная, игривая.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Ритм – плавный ритм придает песне лиричности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1600" i="1" smtClean="0">
                <a:solidFill>
                  <a:schemeClr val="hlink"/>
                </a:solidFill>
                <a:latin typeface="Arial" charset="0"/>
              </a:rPr>
              <a:t>mf</a:t>
            </a:r>
            <a:endParaRPr lang="ru-RU" sz="16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Регистр – средний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Гармония – консонанс — спокойное, приятное на слух созвучие, основанное на терциях, квинтах, октавах. Консонансы хороши в тихой, спокойной музыке.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Темп – неторопливый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smtClean="0">
                <a:solidFill>
                  <a:schemeClr val="hlink"/>
                </a:solidFill>
                <a:latin typeface="Arial" charset="0"/>
              </a:rPr>
              <a:t>Размер – 4</a:t>
            </a:r>
            <a:r>
              <a:rPr lang="en-US" sz="1600" i="1" smtClean="0">
                <a:solidFill>
                  <a:schemeClr val="hlink"/>
                </a:solidFill>
                <a:latin typeface="Arial" charset="0"/>
              </a:rPr>
              <a:t>/4</a:t>
            </a:r>
            <a:endParaRPr lang="ru-RU" sz="16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i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6627" name="Picture 5" descr="Pavel Smey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2355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af1cf28bf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3211513" cy="240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</a:rPr>
              <a:t>Леди Совершенство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Исполнитель – Татьяна Воронина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припев, проигрыш.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Мелодия – игривая попеременно с напевной; припев воспевающий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Ритм – острый ритм чередуется с плавным ритмом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p mf  f</a:t>
            </a:r>
            <a:endParaRPr lang="ru-RU" sz="18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Регистр – высокий и средний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Гармония – очень сосзвучная и выразительная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Темп – подвижный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Размер – переменный 4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/4</a:t>
            </a: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 и 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2/4</a:t>
            </a:r>
            <a:endParaRPr lang="ru-RU" sz="18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</p:txBody>
      </p:sp>
      <p:pic>
        <p:nvPicPr>
          <p:cNvPr id="27652" name="Picture 4" descr="AMkphBwB9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2203450" cy="2376488"/>
          </a:xfrm>
          <a:prstGeom prst="rect">
            <a:avLst/>
          </a:prstGeom>
          <a:noFill/>
        </p:spPr>
      </p:pic>
      <p:pic>
        <p:nvPicPr>
          <p:cNvPr id="27654" name="Picture 6" descr="i?id=9ceda3c651a31eac3221bd4ab86e96f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33825"/>
            <a:ext cx="3551238" cy="236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Цветные сны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Исполнитель – Татьяна Воронина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припев, проигрыш.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Мелодия – лиричная, колыбельная, волшебная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Ритм – плавный, спокойный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2400" i="1" smtClean="0">
                <a:solidFill>
                  <a:schemeClr val="hlink"/>
                </a:solidFill>
                <a:latin typeface="Arial" charset="0"/>
              </a:rPr>
              <a:t>p mf  </a:t>
            </a:r>
            <a:endParaRPr lang="ru-RU" sz="24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Регистр – высокий и средний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Гармония – консонанс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Темп – медленный, лиричный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Размер – 4</a:t>
            </a:r>
            <a:r>
              <a:rPr lang="en-US" sz="2400" i="1" smtClean="0">
                <a:solidFill>
                  <a:schemeClr val="hlink"/>
                </a:solidFill>
                <a:latin typeface="Arial" charset="0"/>
              </a:rPr>
              <a:t>/4</a:t>
            </a:r>
            <a:endParaRPr lang="ru-RU" sz="24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31751" name="Picture 7" descr="saa6av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644900"/>
            <a:ext cx="3600450" cy="270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33 коровы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24300" y="1600200"/>
            <a:ext cx="47625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Исполнитель - Павел Евгеньевич Смеян</a:t>
            </a:r>
            <a:r>
              <a:rPr lang="ru-RU" sz="2000" i="1" smtClean="0">
                <a:solidFill>
                  <a:schemeClr val="hlink"/>
                </a:solidFill>
              </a:rPr>
              <a:t> </a:t>
            </a: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Мелодия – шутливая, ритмичная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Ритм – ровный, четкий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mf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f</a:t>
            </a: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Регистр – средний, высокий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Гармония –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простая, несложная </a:t>
            </a:r>
            <a:endParaRPr lang="en-US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Темп – умеренный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Размер – 4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/4</a:t>
            </a: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32775" name="Picture 7" descr="i?id=bc97d273f035db541c99c0d15d0671e6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311525" cy="248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Лев и Брадобрей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Исполнители – Татьяна Воронина и Павел Смеян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Мелодия – с элементами джаза, задорная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Ритм – энергичный, острый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mf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f</a:t>
            </a: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Регистр – средний, высокий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Гармония –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 яркая, богатая</a:t>
            </a:r>
            <a:endParaRPr lang="en-US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Темп – подвижный, скорый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Размер – 4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/4</a:t>
            </a: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i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3797" name="Picture 5" descr="9NKq2pRVWK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743325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Ветер перемен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Исполнители – Татьяна Воронина и Павел Смеян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Форма – куплетная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Структура – вступление, куплет, припев.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Средства музыкальной выразительности: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Мелодия – светлая, мечтательная, волшебная, лиричная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Ритм – плавный, спокойный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Динамика – 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mf</a:t>
            </a: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f</a:t>
            </a:r>
            <a:endParaRPr lang="ru-RU" sz="18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Регистр – низкий, средний, высокий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Гармония –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 консонанс</a:t>
            </a:r>
            <a:endParaRPr lang="en-US" sz="18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Темп – умеренный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chemeClr val="hlink"/>
                </a:solidFill>
                <a:latin typeface="Arial" charset="0"/>
              </a:rPr>
              <a:t>Размер – 4</a:t>
            </a:r>
            <a:r>
              <a:rPr lang="en-US" sz="1800" i="1" smtClean="0">
                <a:solidFill>
                  <a:schemeClr val="hlink"/>
                </a:solidFill>
                <a:latin typeface="Arial" charset="0"/>
              </a:rPr>
              <a:t>/4</a:t>
            </a:r>
            <a:endParaRPr lang="ru-RU" sz="1800" i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i="1" smtClean="0">
              <a:solidFill>
                <a:schemeClr val="hlink"/>
              </a:solidFill>
            </a:endParaRPr>
          </a:p>
        </p:txBody>
      </p:sp>
      <p:pic>
        <p:nvPicPr>
          <p:cNvPr id="34821" name="Picture 5" descr="i?id=124861467155afb7a8ad740d79b7323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4392613" cy="329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43313" y="274638"/>
            <a:ext cx="5043487" cy="62261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smtClean="0">
                <a:solidFill>
                  <a:schemeClr val="hlink"/>
                </a:solidFill>
              </a:rPr>
              <a:t>Мэ́ри По́ппинс</a:t>
            </a:r>
            <a:r>
              <a:rPr lang="ru-RU" sz="2400" i="1" smtClean="0">
                <a:solidFill>
                  <a:schemeClr val="hlink"/>
                </a:solidFill>
              </a:rPr>
              <a:t> (англ. Mary Poppins) — героиня сказочных повестей детской писательницы Памелы Трэверс, няня-волшебница, воспитывающая детей в одной из лондонских семей. Книги о Мэри Поппинс, первая из которых вышла в 1934 году, приобрели огромную популярность, как в англоязычных странах, так и в остальном мире. В Советском Союзе и России пользовались и сейчас пользуются популярностью повести о Мэри Поппинс в переводе Бориса Заходера.</a:t>
            </a:r>
            <a:r>
              <a:rPr lang="ru-RU" sz="4000" i="1" smtClean="0">
                <a:solidFill>
                  <a:schemeClr val="hlink"/>
                </a:solidFill>
              </a:rPr>
              <a:t/>
            </a:r>
            <a:br>
              <a:rPr lang="ru-RU" sz="4000" i="1" smtClean="0">
                <a:solidFill>
                  <a:schemeClr val="hlink"/>
                </a:solidFill>
              </a:rPr>
            </a:br>
            <a:endParaRPr lang="ru-RU" sz="4000" i="1" smtClean="0">
              <a:solidFill>
                <a:schemeClr val="hlink"/>
              </a:solidFill>
            </a:endParaRPr>
          </a:p>
        </p:txBody>
      </p:sp>
      <p:pic>
        <p:nvPicPr>
          <p:cNvPr id="14338" name="Содержимое 3" descr="http://rusalochka.files.wordpress.com/2011/09/n4365.jpg?w=640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714375"/>
            <a:ext cx="29797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Мои впечатления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Больше всего мне нравится песня «Ветер перемен». Эта песня вселяет надежду людям на лучшее будущее, веру в себя и свои возможности. Песня, на мой взгляд, очень универсальная – она поучительна как для детей, так и для взрослых – учит видеть сказочное в обычных вещах, не бояться любых перемен.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Исполнители сегодня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«Лев и Брадобрей»</a:t>
            </a:r>
          </a:p>
          <a:p>
            <a:pPr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Группа «Фабрика»     Мария Девятова</a:t>
            </a:r>
          </a:p>
          <a:p>
            <a:pPr algn="ctr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36869" name="Picture 5" descr="i?id=8ab078d971369964df1cfa729b2c295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76550"/>
            <a:ext cx="3455988" cy="2616200"/>
          </a:xfrm>
          <a:prstGeom prst="rect">
            <a:avLst/>
          </a:prstGeom>
          <a:noFill/>
        </p:spPr>
      </p:pic>
      <p:pic>
        <p:nvPicPr>
          <p:cNvPr id="36871" name="Picture 7" descr="dev_kemero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860675"/>
            <a:ext cx="2951162" cy="26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Леди совершенство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Кристина Орбакайте      Юлия Началова</a:t>
            </a:r>
          </a:p>
          <a:p>
            <a:pPr algn="ctr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37893" name="Picture 5" descr="bfbfc8708a5903051d7d9f9e03628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810000" cy="3810000"/>
          </a:xfrm>
          <a:prstGeom prst="rect">
            <a:avLst/>
          </a:prstGeom>
          <a:noFill/>
        </p:spPr>
      </p:pic>
      <p:pic>
        <p:nvPicPr>
          <p:cNvPr id="37895" name="Picture 7" descr="1477737828_yuliya-nachal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205038"/>
            <a:ext cx="4105275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33 коровы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Алексей Воробьев</a:t>
            </a:r>
            <a:r>
              <a:rPr lang="ru-RU" smtClean="0">
                <a:latin typeface="Arial" charset="0"/>
              </a:rPr>
              <a:t>   </a:t>
            </a:r>
          </a:p>
        </p:txBody>
      </p:sp>
      <p:pic>
        <p:nvPicPr>
          <p:cNvPr id="38917" name="Picture 5" descr="i?id=ecce0d581e617fd86c51c96663691a5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05038"/>
            <a:ext cx="42481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Непогода 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Юрий Стоянов</a:t>
            </a:r>
          </a:p>
        </p:txBody>
      </p:sp>
      <p:pic>
        <p:nvPicPr>
          <p:cNvPr id="39941" name="Picture 5" descr="98997b72d672912349e19e53f07b67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5016500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Ветер перемен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Ани Лорак          Натали          Дима Билан</a:t>
            </a:r>
          </a:p>
        </p:txBody>
      </p:sp>
      <p:pic>
        <p:nvPicPr>
          <p:cNvPr id="40965" name="Picture 5" descr="DobryykontsertAniLorakvVoronez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3362325" cy="2384425"/>
          </a:xfrm>
          <a:prstGeom prst="rect">
            <a:avLst/>
          </a:prstGeom>
          <a:noFill/>
        </p:spPr>
      </p:pic>
      <p:pic>
        <p:nvPicPr>
          <p:cNvPr id="40967" name="Picture 7" descr="natali_i_dj_gashan_novogodnie_igrush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221163"/>
            <a:ext cx="3489325" cy="2460625"/>
          </a:xfrm>
          <a:prstGeom prst="rect">
            <a:avLst/>
          </a:prstGeom>
          <a:noFill/>
        </p:spPr>
      </p:pic>
      <p:pic>
        <p:nvPicPr>
          <p:cNvPr id="40969" name="Picture 9" descr="i?id=bedf27ce6058b8c3dc599bfb1a1bee0b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05038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Цветные сны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>
                <a:solidFill>
                  <a:schemeClr val="hlink"/>
                </a:solidFill>
                <a:latin typeface="Arial" charset="0"/>
              </a:rPr>
              <a:t>Валерия Ланская</a:t>
            </a:r>
          </a:p>
        </p:txBody>
      </p:sp>
      <p:pic>
        <p:nvPicPr>
          <p:cNvPr id="41989" name="Picture 5" descr="i?id=a8c4a42a78441a5810939c53aec4300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276475"/>
            <a:ext cx="3527425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Мнение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</a:t>
            </a:r>
            <a:r>
              <a:rPr lang="ru-RU" sz="2800" i="1" smtClean="0">
                <a:solidFill>
                  <a:schemeClr val="hlink"/>
                </a:solidFill>
                <a:latin typeface="Arial" charset="0"/>
              </a:rPr>
              <a:t>Современные исполнители, безусловно, талантливы. Прекрасное исполнение песен, высокий артистизм, замечательные вокальные данные и высокие технические возможности позволяют очень ярко раскрыть музыкальный образ и передать характер песни. Но я отдаю предпочтение первым исполнителям, т.к. песни в их исполнении кажутся мне более откровенными, искренними и правдивыми.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Любая песня – это урок. Она рассказывает о чем-то очень важном и воспитывает в человеке только положительные качества: уважение, любовь, милосердие, доброту, терпимость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  <a:hlinkClick r:id="rId2"/>
              </a:rPr>
              <a:t>http://www.uznayvse.ru</a:t>
            </a:r>
            <a:r>
              <a:rPr lang="ru-RU">
                <a:latin typeface="Cambria" pitchFamily="18" charset="0"/>
              </a:rPr>
              <a:t> 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357188" y="785813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  <a:hlinkClick r:id="rId3"/>
              </a:rPr>
              <a:t>https://ru.wikipedia.org</a:t>
            </a:r>
            <a:r>
              <a:rPr lang="ru-RU">
                <a:latin typeface="Cambria" pitchFamily="18" charset="0"/>
              </a:rPr>
              <a:t> 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57188" y="1214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  <a:hlinkClick r:id="rId4"/>
              </a:rPr>
              <a:t>https://yandex.ru</a:t>
            </a:r>
            <a:r>
              <a:rPr lang="ru-RU">
                <a:latin typeface="Cambria" pitchFamily="18" charset="0"/>
              </a:rPr>
              <a:t> 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28625" y="1643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  <a:hlinkClick r:id="rId5"/>
              </a:rPr>
              <a:t>http://www.youtube.com</a:t>
            </a:r>
            <a:r>
              <a:rPr lang="ru-RU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http://test.soyuz.ru/afisha/news/mary_poppins/pic3_l.jpg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3405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http://library.khai.edu/pages/children_writers/images/pens_35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071813"/>
            <a:ext cx="2143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http://www.isra.com/do/i/200906/1245258339.gif_big.gif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214438"/>
            <a:ext cx="3048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http://s4.goods.ozstatic.by/200/326/140/10/10140326_0_Mary_Poppins_Pamela_Trevers.jpg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285750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 rot="10800000" flipV="1">
            <a:off x="1214438" y="5800725"/>
            <a:ext cx="693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chemeClr val="hlink"/>
                </a:solidFill>
                <a:latin typeface="Calibri" pitchFamily="34" charset="0"/>
              </a:rPr>
              <a:t>Помела  Трэверс и её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hlink"/>
                </a:solidFill>
                <a:latin typeface="Cambria" pitchFamily="18" charset="0"/>
              </a:rPr>
              <a:t>«Мэ́ри По́ппинс, до свида́ния»</a:t>
            </a:r>
            <a:r>
              <a:rPr lang="ru-RU" i="1">
                <a:solidFill>
                  <a:schemeClr val="hlink"/>
                </a:solidFill>
                <a:latin typeface="Cambria" pitchFamily="18" charset="0"/>
              </a:rPr>
              <a:t> —фильм-мюзикл снятый по мотивам произведений Памелы Треверс о Мэри Поппинс</a:t>
            </a:r>
          </a:p>
        </p:txBody>
      </p:sp>
      <p:pic>
        <p:nvPicPr>
          <p:cNvPr id="3074" name="Picture 2" descr="https://im0-tub-ru.yandex.net/i?id=2aa5ce177ba10fc6262135d21a537d84&amp;n=33&amp;h=215&amp;w=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3"/>
            <a:ext cx="2786082" cy="279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AutoShape 4" descr="data:image/jpeg;base64,/9j/4AAQSkZJRgABAQAAAQABAAD/2wCEAAkGBxMTEhUTExIVFRUXFRYVFRUVFRUVFRUVFRUXFxUVFRcYHSggGBolHRUWITEhJSkrLi4uFx8zODMtNygtLisBCgoKDg0OGxAQGi0lHx8tLS0tLS0tLS0tLS0tLS8tLS0tLS0tLS0tKy0tLS0tLS0tLS0tLS0tLS0tLS0tLS0tLf/AABEIAN0A5AMBIgACEQEDEQH/xAAcAAABBQEBAQAAAAAAAAAAAAACAAMEBQYBBwj/xABAEAACAQIEAwUFBQYEBwEAAAABAgADEQQSITEFQVEGEyJhcTKBkaGxByNCUsEUYnLR4fAzQ5KyFSQ0U4Kjwhb/xAAaAQADAQEBAQAAAAAAAAAAAAABAgMABAUG/8QAJxEAAgICAgICAQQDAAAAAAAAAAECEQMhEjETQQRRIhRSYfAjMpH/2gAMAwEAAhEDEQA/AK9jrECYBbWINPRSPLbH80dpvIoMeptCAlK0eV5X4jGpTGZmAH19OsocX2qYm1Jbeban3CI2kVjFvo2Xe2FybCC+MAF+XU6fATNYGrUPiqMWO9ifCvu2vOYzFlottvQ1FnW47r4VuOt5FbtC1/ZA+N7yqvI7mNxRi0xHaitYquUA25XNx5mRj2nxCgG6m9xqvMW6W6iVLtrAqN4SP3gfqD+k3CK6K99l4vbCrzRT/qH6wh2xPOl8G/pMwWjTTG8aZrqHaSmx1LIfMafESzSpcXDXHIg3nneaTeGcUekdNV5ryPmOhjJkpYfo3S1D1ho56yLgsUtRQym4Py8jJIMpSOe2mSFqGGGJkdGjiNFaGTHXMBiYV50MItBGC5hd83Ux00hGnSCg2xd6ephCu3WMkxBoKDZZYaq2QkLnOa1iCbC15NWg5UFqSAnYWbbqbHQSuwNRcpHeZDmvuRcWtvHapB3xHQWuduf985JrZVPQxjaeVyBtp8wD+sUZxuJBc5TcaAHrZQL/ACilo1WxG9lTbWEIiIN5REB1BIPFuKrRHVjsv6nygcU4iKSX3J0UdT19JjqtQuxZjcneTnKuiuOF7Y9icY9Vszm5+Q8gOUsuC4O5znYbeZlRQoliABqTNjhqYVQvSSStl5OlSHKg0teR3S0eqGNmURKxhowwklxAyx9GK+ousZcb+n01/STK6eKMFNf756RmtDpkBoDCOkQGkytjREWWdInAZgkzh+OekbqfUHY+v85r+HY9Ky3XQj2lO4/p5zCiSKOIamwqIdRv0I6Hyj8qI5MfI36iOCQ+E41ayZ132ZeanpLDLGtM5aadAxXtCyxFZjHacO0FRCvE9jobenGGWTBAdJgkOC0fenGHgMAZ2CYoTDRMCtXCKWbYamE0zvH69yFZstNbE9WP7vpNKXFWLCPJ0VmMxDV6hNiegGth0kjD8JqHkBtudT5ACQH4iV/w1yLte92PPUyL+3uTqSegOv1nK5Hco6NlwrgjK5tY2F83LW+w35GXVPh4B+8qhRbfzO2m8xvEuOPRdqKMHyhVZr6ZsozAW3ANxvylRW4xWb8dvQATKehXjbZ6WRhlvaozNbQ20v8Ay98axHFcKBbIt7akkA35n2jPNKGKOa7XffQs3uOhnKjxeQ3iPQ6nabC6ju6QHkw+WhtvHF7W4bQBE0Fhrcj35Z5gxhKdYbG8Z6jT7UYe18lMgm2UsMo02AK6X8ukbIwlbW/dEm+wC63Olrr0HL3Tzh75fK97evONUqrL7LEehjRnQHiNrW4fSU+KoN7kXA0zai2+3MafC0bqrg7aM5NjrZrA8jbS4mb45jVeoGpEhTSpZhqLVRTUVLdRmBN/OV2YkG5Pxm52FQNb/wArcXuNNbZjrprYjTnpfnAShh2J+9K9Lg763uctun96TKltN4HeHqYeQeJrv+HUyQFrrqeeXTz3F+loFfhjobaONDdb219dZlxiG/MZOwPFKiG4a3pp8RsYVMDiW3C8e2HqZwDbZ16j+Y5T0PDV1dQ6m6kXBnnFXHvWVqgQEoAanLw3Cg28tBp1EteyHGAG7omytsD+Fug8j9fWNCauiGXHas3E4TABitL0cw6oE40BTOmAKOqZ28CINEYyOPI9QSQwkepCAZIinZ2ajER6LMrlSFsNzqLk2A9f5SkHZhHN6lR2PlYD3C0vyIQjcb7FU3HSMjxLssVBNJ2a2pRtz/CRMtiNSLT1iZql2VSqzVWcqrsSEUC9r6anrvtzkZ4v2l8Wf9xjAmm8RQdZ6XhezGFX/KzebEmTl4Hhf+xT/wBIi+Bj/qYnlVKn5x96ek9QPZ3Cn/JUelx9DIeL7GYZr2zp/C1/914HhYyzpnmNRLRKus2OP7EONaVUOOj+E/Hb6Soo9n8T3hTurEWJJK5QDexvfXY7dIjhJFFki12V1VDYfCNGj+8Jrx2RKrmepmJOoUWAUKzHU8/D0lkvZrCL/llvNmY/rGjjbdCSzxWzzoKOZnSq23989FbhWGG1Gn7xf6wBhqA/yqf+lf5Siwv7J/ql9HnTKLaGNlJ6G+EoHelTP/iBK/G9n6DAlAVNtADpf0MzwsZfIizLYDAVKrZaaFjz6D1J2mnwPYskDvatvJB/9H+UuMAUpoqouUWBtzv59TJoxQlI4V7JT+RJvQzw/s5Qp3yqTmVkYljqrCzAjbWBU7IYc6qHpkc1Y/RryfSxEkpXjcI/RPyS+x+jSyqozFrAAk2ubdbRwiN03jl5ulQLs4Jy87FaAyBBnLwrQYGMIGM1oZgvAmZkcmKIxQ2AbM4IogZRdEWEI4DGVaGGjGJCNHw0iB53vYGEmq05VrSGa8j4nE6ScmMmSnxEi1a6glr6kAH0F7fUyqxGP85X18ZeK5DqDZpsNjA11/cqn4UXlPW4mY1wGrmrW606w/8AS8oqleTjNKTL+K4qy0q8QMjtjT1lc1aNmrH8jCsKLA409YX7eesqWeczzLIw+KJcDHmOLxEyj72dWrD5APCjTUeIyxw+NB5zGrWlpwWlVrP3dIZmsTa4FwN7XO/lD5ETlhfo19DESbSqXlFwWhUqF12qUxrTa4c23sDzHSTMPiLwqSlpMk4uPZahodpGpPeSVbSFmRwwGMdaNGKMNkRsmPMIy4imY0Yp2KEUZMQM7lgOZVEmFaEojAYxFjHoxKMZqvGHrESDicUZKTGSserYq3OV2LxlxItavcyLVeQlKjphjFUq3jbNBgt6yVnTRb9lj/zNMdQ4+NNhKV5adm3tiqX8X1BEqqm/vgX+w3oGARDMC8oKAdYJEGqxGulvnDwNGrXcUqS5mOwH1JOwguhqOgaRubjh/wBl2Kf/ABK6Uif3S3z0j+M+yqqlrYvM3QU9B8XkX8iF1Y/il9GBnqXBuF4XFUqTKQaiKo7zDnuayMB+On+I+es834xw6rhahp1LG3NdjJPZmnWqVlGHqBKo1W75C1tbLfRtr28psn5RtM0NPaPZDwfO1Oo1RTVpuLVlGVnQaFKq9bXHz02mR7R4V6GKcMtldi6HkQenmDymu7KYzEVUZMXSKVFIF9LPcaMLafCWvGuFLXod1UGo1Vhup5EH+95xYfkPFk/IrmwLLDR59hK0sqR0lLjMDVwz5Kg0/Cw2YeX8pNwuIntRmpK0eO4uLpllBKwUqToeZh0dyQWQTpeNVHMAdDRSKAzxTAtDLXgmGxjd5ZEWAzWjL1IVUyLVaM+gIDEYm0qcRiLx3FVJCec02dWOILPG2aFaCRIM6kcnCIeWJUmCSuBf9RS/jEg1l1PqR85r/s94DUrYlaqrenSa7nNYglWy2G51tGO23Z40H73MpWrUqWUXzJlbnfe+8ksi8nH+B+D4cjJwTJBpwO7nQTsi19Jrfsywrd+atvuypTN+/wCElfWxEzmKQGnlFrk3PkBoB9T8JquwHFxSpmgUZwagbMtvASAuZr/h22kc98NFMbVnqIwbUw1R6zOoGilUAX0sMx5bk7Rhl77OEquhDDxIBf8Ah8anSP4irWyjulVjfUMxXTy0MipVr94c6oqZT+LMxblsoFt55Vs7Wked/aXh1FgDmYWLE7nQgnTTlMJhQQQwJBGxBIN+oI2mu7VYtmr4iyhhZEZidFDa5QOZNvdM6KVp6eFfjRxZHT0aHAducZTAGcPbnUW5t0uCL/WW/CftHxCvesqupOoW629LkzErSj60oz+PB+hfNJez33h4o4/DlgA6EaZh+IcvIiZCr2eqrYGl3VS3sd4HSpYXJpP+bqp16Si7A9qXwdTIxJoOfEt/YJ/GunxHOeodrsZQ/YnrNZrITSawLK7i1Nkaxym9tRtvIRU8EuK6YZuOZWzB01I0IIPQ7x2UR7W1nyCtlYLcFgtnN7asee3lLijUDAMCCDsZ6SutnFKPEdgvadMaaYUEpFEoimFIzmR2MfeMmXiRZHqGRqgkyosb7uZoyZVVqN4y2Hl33E62FEi4lYzoz5owO6l6+DjH7HrE4FllK7uoloS0OChrg5uAfKek9g+AilhkdSWNULUbxZbG1rC3K3Iyq7eYZc9NywY061M5bbK+hv18SHWTuxnEWXCPSUr3iFiisL3U63tcXF78xKntRxQ1AilQuzOR7Bym4K8xznj8ZLO7PTUlLCmih7f4dO+Vk/EgvbqGP6EfCZPuJpsZV7+zDUC4B98Dh3BGr1BSQrnb2QzBb23tff8ApPWwRrEuRwZsn+RpGWejJ/ZsfetTJI7xCAQbWNppR2CxjX+51G/iW/yMKj2AxVixCrbmH8a66kAeUXNLG4vaGxyly6NHwnEYhMPTdR3ylRzGdWtrf8wv75V9oe0FcAjunUkH8J085sOEYUU6YpjZQAL9AI1xnB5qbKBq4yC2/i00+M8dTXLaPRcXR4bhnZ6TZs16lXOSRvpYayWMNPTuBfZQFVTiMRUew8NNAqBb/mJzXPKaLC/Z3hFYMysQPwF7g+ugv6T0cfyccezgyQnJ6PFEwkkrg/KWvaDF01xVdQmVUqsihVAACabdbg+sh/8AE6dtFb5Cd8dpOjkkpp0DSwcsOIrVrUUp5zanfIt/Dr1HW2gMqn4m3IAfOR6mOqHdz6DT6QyjfYYxmRybaSfwrihpHW5Q7jp5jzla7R3A4N6zZUGnNj7I/r5RJSOilWzeJWDKGBuCLgwWMHC4cIioPwi151jAcrAzRRBYoQEaoI2RHGgES8SLAywxSnQsdWMKAtGOd1HFEdCxWMiOaMH9mkxUhrTiUEhjDTv7NLBVlt2f4X3lQMw+7S7Ox9nwi9vlBJqKtjRg5OkPYXhq0MG9R18fiI6gnQC/umIfhbPTCVXfzUG3Pba/l7p6HwgVDhKmIrtmWu7VqStlPdoTenlB/GdNNgdesylYgAsTYbknl75x/GxqU5Sls7c83CEYw0VFdEo07myqosP0A6mUyY/76nUAtkZSBvoGB1kbi+KNepcm1NT4F6/vHzgBZ3pcrVEIw479n0ooBs3X3R3JMJ2G7dUqtNaWJqJTrL4QSSoqBQLNc6Buovra83fejqPiP75ifO5Mc4ScWj0VJNWivxPC0uWBKjnsRDwSUWC1FIcH2HvmB65bQeG8YoYh3SlUFQ07ZypuFJLAC+xPhO3lMt2M7RouLxOAOmWvWah0IzEvT9QbkeV+kCxN2/obyejdoNJH4jilpU2qMbBVLHUDYX0vz0lb2j7U0MEB32cZgcmVGYMRuoYaA7bkbzzD7QO3wxS9xQVlpaF2cAM5HIAXsNtb/wBa4fjzyNa0JKaiYetUzMzHdiWOltWNz6bxomCzzmck2AJPIDUz3HS0cn8hEwCxJsoJJ2A1MssHwR21qNlH5V1b3nYfOW1LDpSFkUDqeZ9TJvkwPLFdFdw7gRbxVTYfkB1P8R5egmnw1MKAqgADYDaVaYqTaNaZJIjKbl2ThG3EFa0M1ARCKNKTOwbxQ0Cxm85FFKomzqx1YAEdpiMKOII8sBBHQIrHQYEdUQBHlEVjAiHj+1qUcJWwqg98+gNhlyvbNc3vewt7xOkTAY+vnqO3Vj8OXyiTgpqmVwtqVnqvF+2+BahZqwB7tdERrliPElreHkDqL6CeYcV4k1Y9F5L+p85X5bkfH9B9YqzQYcSx2Wm+TBLQe81iw1J6rZaaMx52tYep2Es//wA24RnZhmAJCLqNORPX0luf0K+K7Kl6k53pta5A6a2P92EAtOExnTDs9K+y3jWHwmHxNWvVCAugA3dsqsbIo1PtTA47ijNinxNMshNZ6qHZlu5ZduY0kBzAvIRwxUnL7H5OqNbxnt7icXSNGstFluCCKZDAjYqc2hmXqNG1MHEOOsNRgvxNt9gPU5SwwFYLtKcHWS8NUkVPYZxtGxwtS4hV5V8OrbS3CXEscTVMqsRcGP4TEQ8ThLyMKBEUfVF0jXF4QkbB1BsY472hTEY7eKAlTSdh0Am8N4j3RJyK18vtAG2Vs2lxpe1vfFh1SoCCQKjOMqhTY5iNByUC5+U5gsVZWQOEzAhri6sptobAkEW005x2kgRSaYao5BGcIwRAdDlvqW5X0tf4FpWwJljjeGLUq0e7AAqomVRYeIEo/ooKkk+cCvjKIaoioppouWmMou7hh94zb8m57WHnJWCx6q9G4cLTpVUzZG8JqZ7G1rmwIv6mVBoUsgs/iDG7MpCMulstrnSx3HOTjbdSGdejRcO4eXV0roqAUVrJUCBMt8vhzAaghiNek7w2jkWu7pSYIoVQFSovePYizWN8ouTrKr9ttTZFJZqpBq1DcXANwi87X1J8gLSTjcQgoUqVJ72LPUsGH3h0FiQLgDSK4vr7HTX/AAmrTRKCVWULWYsEU01YMotZih0Gul7e6N8Wr7UylMOv+IURV8X5NOmx879JWYSvlqpUe7ZWVjfUkKQecuKyUBiO9NYNTapnyhWDgM1yGuLAD9JmuL2a+SIvH1FKiKaqO87svUNrtmZbqg6WBG3WeUNVA05z1Pir5qrtmDZmJuL21Og18rSqqcNok5jSQnmSolIp0ZTSbMJhVLtZFLHoov8AE8pdYHsuznNXaw/7aH/c38vjNSlMAWUADoAAPlFH432CWV+hmhQSmoVFCgcgLQXMdeMNKJEW2ecY5CruvRiPgTGV1lt2kpWrtpvZvlb9JVrJ+zui7SEYMIzhhCDaN1Ejt4nGklLYyIMkYfeMWknDic67HfRe8JE0dFZRcJXaaKmuk60efN7OtSvGmw8mKsF1isyKfE0rbSE+IINpeVqN5SY3DwUFO9BriopTsxEUFlPGa/DlQ4LbX10v8ufpNNQxXcYerWp1HLVctCmzGxuAGrMo5KDoOkz+EqqFZTbxaXyByBpquoynTfzh4zHLUZFIZaVMZVVbFsu7E3sC7G5JlJRcnRCLSRreC0AmGUVSSrh8VVW51pU7LTT0ZjfztKvhzNiHrM/sijUYj8KADwBRsLHLa3SRsfx4PVcqGFN6K0QptdEW2W2uuq395jvDeK0qSimA5Uur1msMzhDdaYF7Kt99STJ+OSTdbY/ONpekWXEBUDYfCI7AqqhrMR46hu17dARLGtjyGxVYMcqKMPS1Nsx0LeosTeUuC4opxT1iHZmzmmAoJDMCBcX5A8o3i8SooLQGcMKjPUzLa7EADnfQdesTg7Sf99sdTVNlrgsc1LDB3Z2NWpYeI5giDUqTexzH5QMfjqwoqj1GY1FDkE3yofZF97nc+VpW8Uxq1O6VM2SnTCAMADe5LNoTuZMxuOo1Qjt3gqBFRlUDK2UWBDXuvwMbhTtrsHK9WSMPRKUqaLpVxDDXmtO+VQDyubn0EsqyGpjVAYd3SPJl9mmviJAN7k3B9ZDp8Wod+tfxjLTComUWUhMoF76gG598g4DHJTp1yWPe1FyL4dACbvc+cWpPdf1jJx6JfGq/d62HfVfGSde5pk+BEHJrbnlKPF4ouFvuq2J5t4ibk89CBr0ljxXF0q1QVSWFwudANbqACFba2kg8SKHKytq2YsttEGbwgHnpK41VWSyO7aIVRpFd9YdV5BrVp0ESh7WPeqP4B9TKOTOJYjvKjNy2HoNpDMm0d0FUUIiDadMQijg2jjiCo1hVf1EBiA4sffJWGjFddbwqNS05nplO0afhbgS9p1Zi8PjLc5ZYfiulry6mjklidmrWrEal5QUuKX5yUuOB5w2TposajytxIECrjx1kKvjh1gbMosi1qQvFGHxWsUTki1M2WAwT1XWmguzGwH6nyG8vKfZcVEzU6uY961O5WyEIuapUzX9gemvvjPZjEqhrHMBUNFlpFiFGZiAdToDa/wA5f4yqtGm2DR1DrQVcxIUZqtS9Y3PLLY9bTZMslKokscIuNsyHEcAKYpsrFkqBmUkZScrsh0ufy39DH8Dw3MoqVHFOmXCBiC1252A5Aakw+0ONSo6JS/w6VNaSH82X2n95MtcStNzhKfeKKSpTG4uXdwapI/DtqT5e6rnJRQihFtllwzhi00RQ5Feoj1TluD3SC6Ln3pq1hfS52kLG8Lq1atJnZTUxBJIANkCmxv5AA/6Z3HcTs9azAVazd0LEWo0AbC5GgJsNOQ15y1xGMpKa7Cot0pLQo2YEhdmK9WOp8tL+XPc07+zoqLVfRS4fgZYjxgB37umbXLkGxa3JR1hYfghZ8ucWNQ00Yg/eMDYlR+UczL9AobvgyinRpJTom4tnqADP7i3yPSC7or1WDqvdIKVAZgbZhY1N9SdT16weaZvFHson4K1gQym9buU38ZG7D90RYngdRFdiVIWoKYsTd2P5RLujjaaPlDJlw1HwMTq1V/aZbHXfkIeH7tGpKXBFKm1fVh46rbM2ulrgD18ofNJA8cWZ6vwZ0NTM6haeUO2pGZhcIBa5acxfAqqOaYs5AQnLc2zmyg3G5l1w9UFVRUqpURm/aPatZ7H2h020/rM9xTiTmtUdajeJrkqSNvZHnbS3pKQnOToScYxRUYoWJB5afCUfFatlPw+MuMVVve5ma47W1C+8zqb0SxxuSKYwLw+sbMnZ3AmIRETqwWYJN4qu3vH1iTeFWXT4QXowxVXf0+ki55PttIdenYznn2UiATCVoM6BJhJtJ4+KpkSiI+DLQ6EaQT1T1gg3EPuCZMweEJ5RqElJRRXd3FLpsDFF4G8qNRw16SsHqtbIytkyklwNbAjQagDXrGcfjjWqvVbd2LHy6D3CwnOJ4PIPavtytvy3laaljOmCTfI4JXVE1XjivK7viI5RxPlKCUWCtJOFsWALBQTbMb2HmbcpXs8cpvpFYyNHiMcq0FoIb+I1KjDZnOgA6gCQM3nISmHmiKKQzk2SSZy8BGhXhpMFgNW8ozUxEeMFkB5TI1lbVr+UzXEHJcn3fCbLE2VToJkKybknnBJl/jrdlewglZIKw+5iWdVEMxASxfBi17yG6iCw0DT5w6mogkWgkwMAnMjYvcGP0tbxuot1936yb6GTIuWHTWCI/QXWSQxJpUpa4HhpO8Z4fTBM0+HFgJ1R6OPLN3RHTho6SWmEW1o6DOsYxHshVKNjOR9iOnzigD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3078" name="Picture 6" descr="http://img1.liveinternet.ru/images/attach/c/1/58/463/58463787_1266791418_be50da3486b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397174" cy="330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encrypted-tbn0.gstatic.com/images?q=tbn:ANd9GcT_PH6WsJ8zzG_Ljy4sgu_kLfStNgr46aQjXrwSCePOrlQZ5k9u0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3495339" cy="19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i.ytimg.com/vi/eX23pq0nyDE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29000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smtClean="0">
                <a:latin typeface="Arial" charset="0"/>
              </a:rPr>
              <a:t>     </a:t>
            </a:r>
            <a:r>
              <a:rPr lang="ru-RU" sz="2000" b="1" i="1" smtClean="0">
                <a:solidFill>
                  <a:schemeClr val="hlink"/>
                </a:solidFill>
                <a:latin typeface="Arial" charset="0"/>
              </a:rPr>
              <a:t>«Мэ́ри По́ппинс, до свида́ния»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 — телевизионный художественный фильм-мюзикл режиссёра 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000" b="1" i="1" u="sng" smtClean="0">
                <a:solidFill>
                  <a:schemeClr val="hlink"/>
                </a:solidFill>
                <a:latin typeface="Arial" charset="0"/>
              </a:rPr>
              <a:t>Леонида Квинихидзе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 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000" i="1" smtClean="0">
                <a:solidFill>
                  <a:schemeClr val="hlink"/>
                </a:solidFill>
                <a:latin typeface="Arial" charset="0"/>
              </a:rPr>
              <a:t>в двух сериях («Леди Совершенство» и «Неделя кончается в среду»), снятый творческим объединением телевизионных фильмов киностудии «Мосфильм» по заказу Гостелерадио СССР</a:t>
            </a:r>
            <a:r>
              <a:rPr lang="en-US" sz="2000" i="1" smtClean="0">
                <a:solidFill>
                  <a:schemeClr val="hlink"/>
                </a:solidFill>
              </a:rPr>
              <a:t>.</a:t>
            </a:r>
            <a:endParaRPr lang="ru-RU" sz="2000" i="1" smtClean="0">
              <a:solidFill>
                <a:schemeClr val="hlink"/>
              </a:solidFill>
            </a:endParaRPr>
          </a:p>
        </p:txBody>
      </p:sp>
      <p:pic>
        <p:nvPicPr>
          <p:cNvPr id="17411" name="Picture 5" descr="i?id=b45f421437c2fa5c149875504510d01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38989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427538" y="1557338"/>
            <a:ext cx="4475162" cy="4525962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  <a:latin typeface="Arial" charset="0"/>
              </a:rPr>
              <a:t>Леони́д Алекса́ндрович Квинихи́дзе</a:t>
            </a: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 (род. 21 декабря 1937, Ленинград) — советский и российский кинорежиссёр и сценарист, Заслуженный деятель искусств Российской Федерации (1993).</a:t>
            </a:r>
            <a:r>
              <a:rPr lang="ru-RU" sz="2400" i="1" smtClean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8435" name="Picture 5" descr="i?id=503a0c5f0fa2745c01cebe22b97c0a7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30861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381635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hlink"/>
                </a:solidFill>
                <a:latin typeface="Cambria" pitchFamily="18" charset="0"/>
              </a:rPr>
              <a:t>Максим Дунаевский – это композитор, музыка которого стала значимой частью общего культурного наследия Советского союза, а также важным элементом большой эпохи. Когда-то его песни распевали люди во всех уголках СССР. А мелодии, написанные талантливым композитором, звучали буквально из каждого радиоприемника советского государства. С тех прошло много лет. Страна советов канула в лету, однако музыка той эпохи все еще жива в произведениях Максима Дунаевского. Ведь подлинное искусство бессмертно. </a:t>
            </a:r>
            <a:br>
              <a:rPr lang="ru-RU" i="1">
                <a:solidFill>
                  <a:schemeClr val="hlink"/>
                </a:solidFill>
                <a:latin typeface="Cambria" pitchFamily="18" charset="0"/>
              </a:rPr>
            </a:br>
            <a:r>
              <a:rPr lang="ru-RU" i="1">
                <a:solidFill>
                  <a:schemeClr val="hlink"/>
                </a:solidFill>
                <a:latin typeface="Cambria" pitchFamily="18" charset="0"/>
              </a:rPr>
              <a:t/>
            </a:r>
            <a:br>
              <a:rPr lang="ru-RU" i="1">
                <a:solidFill>
                  <a:schemeClr val="hlink"/>
                </a:solidFill>
                <a:latin typeface="Cambria" pitchFamily="18" charset="0"/>
              </a:rPr>
            </a:br>
            <a:endParaRPr lang="ru-RU" i="1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9218" name="Picture 2" descr="https://im0-tub-ru.yandex.net/i?id=f1fb9e65d5d71309228f53b1da72ce3e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091" y="1561028"/>
            <a:ext cx="4597023" cy="306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23850" y="836613"/>
            <a:ext cx="457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ru-RU" sz="2000" i="1">
                <a:solidFill>
                  <a:schemeClr val="hlink"/>
                </a:solidFill>
              </a:rPr>
              <a:t>В 1972-м году Максим Дунаевский впервые попробовал написать музыку для кино. В этом плане дебютной для композитора стала картина «Синие зайцы, или Музыкальное путешествие».</a:t>
            </a:r>
          </a:p>
          <a:p>
            <a:r>
              <a:rPr lang="en-US" sz="2000" i="1">
                <a:solidFill>
                  <a:schemeClr val="hlink"/>
                </a:solidFill>
                <a:latin typeface="Cambria" pitchFamily="18" charset="0"/>
              </a:rPr>
              <a:t>	</a:t>
            </a:r>
            <a:r>
              <a:rPr lang="ru-RU" sz="2000" i="1">
                <a:solidFill>
                  <a:schemeClr val="hlink"/>
                </a:solidFill>
                <a:latin typeface="Cambria" pitchFamily="18" charset="0"/>
              </a:rPr>
              <a:t>Первый «блин» оказался вполне удачным, а потому впоследствии композитор  стал часто писать музыку для различных фильмов. Среди его лучших работ значатся композиции, написанные к таким известным лентам как «Д’Артаньян и три мушкетёра», «Ах, водевиль, водевиль…», «Мэри Поппинс, до свидания!»</a:t>
            </a:r>
            <a:br>
              <a:rPr lang="ru-RU" sz="2000" i="1">
                <a:solidFill>
                  <a:schemeClr val="hlink"/>
                </a:solidFill>
                <a:latin typeface="Cambria" pitchFamily="18" charset="0"/>
              </a:rPr>
            </a:br>
            <a:endParaRPr lang="ru-RU" sz="2000" i="1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5122" name="Picture 2" descr="Meri-Poppins-do-svida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5362" y="918275"/>
            <a:ext cx="3640543" cy="512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42148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hlink"/>
                </a:solidFill>
                <a:latin typeface="Cambria" pitchFamily="18" charset="0"/>
              </a:rPr>
              <a:t>В мюзикле рассказывается о семействе Бэнкс, которое  озабочено поисками няни для своих детей. Они публикуют соответствующее объявление в газете. По объявлению приходит Мэри Поппинс. Она очень рассудительная, строгая, но в то же время добрая и милая, может понимать язык зверей и птиц, заставить не в меру любезного мясника запеть оперным голосом, оживить статую Нелея и изменить недоброжелательную мисс Эндрю. Также главная героиня способна даже предоставить взрослым возможность ненадолго встретиться со своим собственным детством.</a:t>
            </a:r>
          </a:p>
        </p:txBody>
      </p:sp>
      <p:pic>
        <p:nvPicPr>
          <p:cNvPr id="2052" name="Picture 4" descr="https://encrypted-tbn3.gstatic.com/images?q=tbn:ANd9GcTnTwljs4s0uzIS5HRH81Q9nh86XnxrQG1gRcHhq1yHyLt7cLnM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916" y="338115"/>
            <a:ext cx="2466975" cy="184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i.ytimg.com/vi/KW2su6ggsuI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encrypted-tbn0.gstatic.com/images?q=tbn:ANd9GcS29YF3FsGe-IDUnLa9nMJXAf0tUGMStuV9CjosrkHA-8mDos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37" y="1563699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915</Words>
  <PresentationFormat>Экран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Rockwell</vt:lpstr>
      <vt:lpstr>Тема Office</vt:lpstr>
      <vt:lpstr>Творческий проект Хисматуллиной Эльзы ученицы 5а класса МОБУ Башкирская гимназия №9 им.Кинзи Арсланова г.Мелеуз</vt:lpstr>
      <vt:lpstr>Мэ́ри По́ппинс (англ. Mary Poppins) — героиня сказочных повестей детской писательницы Памелы Трэверс, няня-волшебница, воспитывающая детей в одной из лондонских семей. Книги о Мэри Поппинс, первая из которых вышла в 1934 году, приобрели огромную популярность, как в англоязычных странах, так и в остальном мире. В Советском Союзе и России пользовались и сейчас пользуются популярностью повести о Мэри Поппинс в переводе Бориса Заходера.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Актеры</vt:lpstr>
      <vt:lpstr>Слайд 12</vt:lpstr>
      <vt:lpstr>Слайд 13</vt:lpstr>
      <vt:lpstr>Музыкально-теоретический анализ песен</vt:lpstr>
      <vt:lpstr>Леди Совершенство</vt:lpstr>
      <vt:lpstr>Цветные сны</vt:lpstr>
      <vt:lpstr>33 коровы</vt:lpstr>
      <vt:lpstr>Лев и Брадобрей</vt:lpstr>
      <vt:lpstr>Ветер перемен</vt:lpstr>
      <vt:lpstr>Мои впечатления</vt:lpstr>
      <vt:lpstr>Исполнители сегодня</vt:lpstr>
      <vt:lpstr>Леди совершенство</vt:lpstr>
      <vt:lpstr>33 коровы</vt:lpstr>
      <vt:lpstr>Непогода </vt:lpstr>
      <vt:lpstr>Ветер перемен</vt:lpstr>
      <vt:lpstr>Цветные сны</vt:lpstr>
      <vt:lpstr>Мнение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Помела Трэверс</dc:title>
  <dc:creator>Маша</dc:creator>
  <cp:lastModifiedBy>AdminRadik</cp:lastModifiedBy>
  <cp:revision>22</cp:revision>
  <dcterms:created xsi:type="dcterms:W3CDTF">2014-03-27T04:50:38Z</dcterms:created>
  <dcterms:modified xsi:type="dcterms:W3CDTF">2017-03-15T18:20:11Z</dcterms:modified>
</cp:coreProperties>
</file>