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5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8" d="100"/>
          <a:sy n="68" d="100"/>
        </p:scale>
        <p:origin x="13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kino-teatr.ru/kino/director/sov/24957/bio/" TargetMode="External"/><Relationship Id="rId7" Type="http://schemas.openxmlformats.org/officeDocument/2006/relationships/hyperlink" Target="http://www.kino-teatr.ru/kino/painter/sov/24643/bi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no-teatr.ru/kino/composer/sov/23837/bio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kino-teatr.ru/kino/operator/sov/22615/bio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kino-teatr.ru/kino/screenwriter/sov/14062/bio/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o-teatr.ru/kino/acter/m/sov/4413/bio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hyperlink" Target="http://www.kino-teatr.ru/kino/acter/w/sov/150/bio/" TargetMode="External"/><Relationship Id="rId7" Type="http://schemas.openxmlformats.org/officeDocument/2006/relationships/hyperlink" Target="http://www.kino-teatr.ru/kino/acter/m/sov/4515/bio/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4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no-teatr.ru/kino/acter/w/sov/4408/bio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kino-teatr.ru/kino/acter/c/sov/33709/bio/" TargetMode="External"/><Relationship Id="rId15" Type="http://schemas.openxmlformats.org/officeDocument/2006/relationships/image" Target="../media/image14.png"/><Relationship Id="rId10" Type="http://schemas.openxmlformats.org/officeDocument/2006/relationships/hyperlink" Target="http://www.kino-teatr.ru/kino/acter/m/sov/968/bio/" TargetMode="External"/><Relationship Id="rId4" Type="http://schemas.openxmlformats.org/officeDocument/2006/relationships/hyperlink" Target="http://www.kino-teatr.ru/kino/acter/c/sov/3371/bio/" TargetMode="External"/><Relationship Id="rId9" Type="http://schemas.openxmlformats.org/officeDocument/2006/relationships/hyperlink" Target="http://www.kino-teatr.ru/kino/acter/m/sov/4202/bio/" TargetMode="Externa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o-teatr.ru/kino/acter/m/star/40797/bio/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hyperlink" Target="http://www.kino-teatr.ru/kino/acter/m/sov/1835/bio/" TargetMode="External"/><Relationship Id="rId7" Type="http://schemas.openxmlformats.org/officeDocument/2006/relationships/hyperlink" Target="http://www.kino-teatr.ru/kino/acter/m/sov/11642/bio/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4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no-teatr.ru/kino/acter/w/sov/3941/bio/" TargetMode="External"/><Relationship Id="rId11" Type="http://schemas.openxmlformats.org/officeDocument/2006/relationships/hyperlink" Target="http://www.kino-teatr.ru/kino/acter/w/sov/37067/bio/" TargetMode="External"/><Relationship Id="rId5" Type="http://schemas.openxmlformats.org/officeDocument/2006/relationships/hyperlink" Target="http://www.kino-teatr.ru/kino/acter/m/sov/3675/bio/" TargetMode="External"/><Relationship Id="rId15" Type="http://schemas.openxmlformats.org/officeDocument/2006/relationships/image" Target="../media/image21.png"/><Relationship Id="rId10" Type="http://schemas.openxmlformats.org/officeDocument/2006/relationships/hyperlink" Target="http://www.kino-teatr.ru/kino/acter/m/sov/15167/works/" TargetMode="External"/><Relationship Id="rId19" Type="http://schemas.openxmlformats.org/officeDocument/2006/relationships/image" Target="../media/image25.png"/><Relationship Id="rId4" Type="http://schemas.openxmlformats.org/officeDocument/2006/relationships/hyperlink" Target="http://www.kino-teatr.ru/kino/acter/m/sov/2935/bio/" TargetMode="External"/><Relationship Id="rId9" Type="http://schemas.openxmlformats.org/officeDocument/2006/relationships/hyperlink" Target="http://www.kino-teatr.ru/kino/acter/c/sov/40798/works/" TargetMode="Externa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-teatr.ru/kino/acter/c/sov/3371/bio/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kino-teatr.ru/kino/acter/c/sov/33709/bi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3827" y="4853358"/>
            <a:ext cx="48429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Челпанова Светлана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,                                              ученица 7 б класса                               МБОУ </a:t>
            </a:r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</a:rPr>
              <a:t>СОШ № 7</a:t>
            </a:r>
          </a:p>
          <a:p>
            <a:pPr algn="r"/>
            <a:r>
              <a:rPr lang="ru-RU" sz="2200" b="1" dirty="0">
                <a:solidFill>
                  <a:prstClr val="black"/>
                </a:solidFill>
                <a:latin typeface="Times New Roman"/>
              </a:rPr>
              <a:t>г. Туймазы</a:t>
            </a:r>
            <a:endParaRPr lang="ru-RU" sz="2200" b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404" r="11791"/>
          <a:stretch/>
        </p:blipFill>
        <p:spPr>
          <a:xfrm rot="20334942">
            <a:off x="996285" y="512509"/>
            <a:ext cx="3384645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8101">
            <a:off x="3608139" y="549906"/>
            <a:ext cx="2917094" cy="412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431" y="1438889"/>
            <a:ext cx="6888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Форма: </a:t>
            </a:r>
            <a:r>
              <a:rPr lang="ru-RU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запевно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-куплетная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7701" y="2352177"/>
            <a:ext cx="74448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Cтруктура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песни: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Структура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песни это своего рода дом, который состоит из определенных частей, которые идут строго в определённом порядке.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Вступление 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Intro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 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Куплет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Verse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 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Припев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Chorus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 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Заключение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Outro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</a:t>
            </a:r>
            <a:endParaRPr lang="ru-RU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1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7272" y="251534"/>
            <a:ext cx="7525393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Тактовый р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азмер: 4/4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Темп: неторопливо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Динамика: крупная, </a:t>
            </a:r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меццопиано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, пиано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Регистр: средний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Лад: мажор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Прием игры: легато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844" y="2021249"/>
            <a:ext cx="3302201" cy="4616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36" y="3263372"/>
            <a:ext cx="4558352" cy="34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9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934" y="382012"/>
            <a:ext cx="3740319" cy="6093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ЛЕДИ СОВЕРШЕНСТВО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Кто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от шпильки до булавки,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Кто от туфелек до шляпки,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Элегантность сама от меня без ума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И весьма почтенный </a:t>
            </a:r>
            <a:r>
              <a:rPr lang="ru-RU" sz="1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джентельмен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седой,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И мальчишка любой.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И когда легко и просто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Выхожу на перекресток,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Сто автобусов в ряд неподвижно стоят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И гудят машины - красоте салют.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Леди, как вас зовут?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2.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Кто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ангины и простуды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Лечит лучше чем микстуры,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И легко без врачей всех людей спасает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Летом и зимой лишь улыбкой одной!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Дети могут стать взрослее,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Только я не постарею,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И опять и опять будут все вспоминать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И мечтать о встрече, пусть пройдут года,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Не забыть никогда.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0585" y="2060854"/>
            <a:ext cx="279096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Мэри, леди Мэри!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Мэри, леди Мэри!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Вы само совершенство,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Вы само совершенство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От улыбки до жестов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Выше всяких похвал.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Ах какое блаженство,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Ах какое блаженство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Знать что я совершенство,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Знать что я-идеал.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Мэри, леди Мэри!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Мэри, леди Мэри - Мэри!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88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26" y="297863"/>
            <a:ext cx="4524263" cy="6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10" y="182539"/>
            <a:ext cx="4890502" cy="64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7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868" y="425320"/>
            <a:ext cx="4408835" cy="60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4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26" y="1187626"/>
            <a:ext cx="7241344" cy="51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4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584" y="373109"/>
            <a:ext cx="4322967" cy="61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6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2129" y="1198899"/>
            <a:ext cx="652050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Самая веселая песня «33 коровы».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Да к тому же еще и поучительная.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Любого заставит пить молоко.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881" y="2827610"/>
            <a:ext cx="4961202" cy="37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9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60462" y="529794"/>
            <a:ext cx="3934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Condensed"/>
              </a:rPr>
              <a:t>Год: 1983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Condensed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Condensed"/>
              </a:rPr>
              <a:t>Страна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Condensed"/>
              </a:rPr>
              <a:t>: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Condensed"/>
              </a:rPr>
              <a:t>СССР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Condense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86" y="1986047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66632" y="2459504"/>
            <a:ext cx="34109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Condensed"/>
              </a:rPr>
              <a:t>Премьера:</a:t>
            </a:r>
          </a:p>
          <a:p>
            <a:pPr lvl="0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Condensed"/>
              </a:rPr>
              <a:t>8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Condensed"/>
              </a:rPr>
              <a:t>января 1984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Condensed"/>
              </a:rPr>
              <a:t>года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9259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175" y="505913"/>
            <a:ext cx="6085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Информация о фильме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947" y="1514902"/>
            <a:ext cx="59215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3030"/>
                </a:solidFill>
                <a:latin typeface="RobotoCondensed"/>
              </a:rPr>
              <a:t>Режиссер: </a:t>
            </a:r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3" tooltip="Леонид Александрович Квинихидзе"/>
              </a:rPr>
              <a:t>Леонид </a:t>
            </a:r>
            <a:r>
              <a:rPr lang="ru-RU" sz="2800" dirty="0" err="1">
                <a:solidFill>
                  <a:srgbClr val="B32D36"/>
                </a:solidFill>
                <a:latin typeface="RobotoCondensed"/>
                <a:hlinkClick r:id="rId3" tooltip="Леонид Александрович Квинихидзе"/>
              </a:rPr>
              <a:t>Квинихидзе</a:t>
            </a:r>
            <a:endParaRPr lang="ru-RU" sz="2800" dirty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303030"/>
                </a:solidFill>
                <a:latin typeface="RobotoCondensed"/>
              </a:rPr>
              <a:t>Сценарист: </a:t>
            </a:r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4" tooltip="Владимир Иванович Валуцкий"/>
              </a:rPr>
              <a:t>Владимир </a:t>
            </a:r>
            <a:r>
              <a:rPr lang="ru-RU" sz="2800" dirty="0" err="1">
                <a:solidFill>
                  <a:srgbClr val="B32D36"/>
                </a:solidFill>
                <a:latin typeface="RobotoCondensed"/>
                <a:hlinkClick r:id="rId4" tooltip="Владимир Иванович Валуцкий"/>
              </a:rPr>
              <a:t>Валуцкий</a:t>
            </a:r>
            <a:endParaRPr lang="ru-RU" sz="2800" dirty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303030"/>
                </a:solidFill>
                <a:latin typeface="RobotoCondensed"/>
              </a:rPr>
              <a:t>Оператор: </a:t>
            </a:r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5" tooltip="Валентин Васильевич Пиганов"/>
              </a:rPr>
              <a:t>Валентин </a:t>
            </a:r>
            <a:r>
              <a:rPr lang="ru-RU" sz="2800" dirty="0" err="1">
                <a:solidFill>
                  <a:srgbClr val="B32D36"/>
                </a:solidFill>
                <a:latin typeface="RobotoCondensed"/>
                <a:hlinkClick r:id="rId5" tooltip="Валентин Васильевич Пиганов"/>
              </a:rPr>
              <a:t>Пиганов</a:t>
            </a:r>
            <a:endParaRPr lang="ru-RU" sz="2800" dirty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303030"/>
                </a:solidFill>
                <a:latin typeface="RobotoCondensed"/>
              </a:rPr>
              <a:t>Композитор: </a:t>
            </a:r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6" tooltip="Максим Исаакович Дунаевский"/>
              </a:rPr>
              <a:t>Максим </a:t>
            </a:r>
            <a:r>
              <a:rPr lang="ru-RU" sz="2800" dirty="0">
                <a:solidFill>
                  <a:srgbClr val="B32D36"/>
                </a:solidFill>
                <a:latin typeface="RobotoCondensed"/>
                <a:hlinkClick r:id="rId6" tooltip="Максим Исаакович Дунаевский"/>
              </a:rPr>
              <a:t>Дунаевский</a:t>
            </a:r>
            <a:endParaRPr lang="ru-RU" sz="2800" dirty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303030"/>
                </a:solidFill>
                <a:latin typeface="RobotoCondensed"/>
              </a:rPr>
              <a:t>Художник: </a:t>
            </a:r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7" tooltip="Виктор Валентинович Петров (III)"/>
              </a:rPr>
              <a:t>Виктор </a:t>
            </a:r>
            <a:r>
              <a:rPr lang="ru-RU" sz="2800" dirty="0">
                <a:solidFill>
                  <a:srgbClr val="B32D36"/>
                </a:solidFill>
                <a:latin typeface="RobotoCondensed"/>
                <a:hlinkClick r:id="rId7" tooltip="Виктор Валентинович Петров (III)"/>
              </a:rPr>
              <a:t>Петров (III)</a:t>
            </a:r>
            <a:endParaRPr lang="ru-RU" sz="2800" b="0" i="0" dirty="0">
              <a:solidFill>
                <a:srgbClr val="303030"/>
              </a:solidFill>
              <a:effectLst/>
              <a:latin typeface="RobotoCondense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186" y="4121198"/>
            <a:ext cx="1428750" cy="2000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458" y="4121198"/>
            <a:ext cx="1428750" cy="2000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4730" y="4121198"/>
            <a:ext cx="1428750" cy="2000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4744" y="4121198"/>
            <a:ext cx="1428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3481" y="437675"/>
            <a:ext cx="2164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Актеры: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204" y="1104333"/>
            <a:ext cx="41853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3" tooltip="Наталья Эдуардовна Андрейченко"/>
              </a:rPr>
              <a:t>Наталья Андрейченко</a:t>
            </a:r>
            <a:r>
              <a:rPr lang="ru-RU" sz="2800" dirty="0">
                <a:solidFill>
                  <a:srgbClr val="303030"/>
                </a:solidFill>
                <a:latin typeface="RobotoCondensed"/>
              </a:rPr>
              <a:t> 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4" tooltip="Анна Александровна Плисецкая"/>
              </a:rPr>
              <a:t>Анна Плисецкая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5" tooltip="Филипп Александрович Рукавишников"/>
              </a:rPr>
              <a:t>Филипп Рукавишников</a:t>
            </a:r>
            <a:r>
              <a:rPr lang="ru-RU" sz="2800" dirty="0">
                <a:solidFill>
                  <a:srgbClr val="303030"/>
                </a:solidFill>
                <a:latin typeface="RobotoCondensed"/>
              </a:rPr>
              <a:t> 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6" tooltip="Лариса Ивановна Удовиченко"/>
              </a:rPr>
              <a:t>Лариса Удовиченко</a:t>
            </a:r>
            <a:r>
              <a:rPr lang="ru-RU" sz="2800" dirty="0">
                <a:solidFill>
                  <a:srgbClr val="303030"/>
                </a:solidFill>
                <a:latin typeface="RobotoCondensed"/>
              </a:rPr>
              <a:t> 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7" tooltip="Альберт Леонидович Филозов"/>
              </a:rPr>
              <a:t>Альберт Филозов</a:t>
            </a:r>
            <a:r>
              <a:rPr lang="ru-RU" sz="2800" dirty="0">
                <a:solidFill>
                  <a:srgbClr val="303030"/>
                </a:solidFill>
                <a:latin typeface="RobotoCondensed"/>
              </a:rPr>
              <a:t> 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err="1" smtClean="0">
                <a:solidFill>
                  <a:srgbClr val="B32D36"/>
                </a:solidFill>
                <a:latin typeface="RobotoCondensed"/>
                <a:hlinkClick r:id="rId8" tooltip="Лембит Юханович Ульфсак"/>
              </a:rPr>
              <a:t>Лембит</a:t>
            </a:r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8" tooltip="Лембит Юханович Ульфсак"/>
              </a:rPr>
              <a:t> </a:t>
            </a:r>
            <a:r>
              <a:rPr lang="ru-RU" sz="2800" dirty="0" err="1" smtClean="0">
                <a:solidFill>
                  <a:srgbClr val="B32D36"/>
                </a:solidFill>
                <a:latin typeface="RobotoCondensed"/>
                <a:hlinkClick r:id="rId8" tooltip="Лембит Юханович Ульфсак"/>
              </a:rPr>
              <a:t>Ульфсак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9" tooltip="Олег Павлович Табаков"/>
              </a:rPr>
              <a:t>Олег Табаков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10" tooltip="Зиновий Ефимович Гердт"/>
              </a:rPr>
              <a:t>Зиновий Гердт</a:t>
            </a:r>
            <a:endParaRPr lang="ru-RU" sz="28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8301" y="310060"/>
            <a:ext cx="1428750" cy="200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8746" y="1637304"/>
            <a:ext cx="1428750" cy="2000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6555" y="2529015"/>
            <a:ext cx="1428750" cy="2000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9620" y="3892810"/>
            <a:ext cx="1428750" cy="2000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6182" y="4747971"/>
            <a:ext cx="1428750" cy="2000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0759" y="4693507"/>
            <a:ext cx="1428750" cy="2000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98031" y="4693507"/>
            <a:ext cx="1428750" cy="2000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70526" y="4654638"/>
            <a:ext cx="1428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2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3481" y="205436"/>
            <a:ext cx="2164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Актеры: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291" y="819748"/>
            <a:ext cx="38441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3" tooltip="Леонид Семёнович Каневский"/>
              </a:rPr>
              <a:t>Леонид </a:t>
            </a:r>
            <a:r>
              <a:rPr lang="ru-RU" sz="2800" dirty="0" err="1" smtClean="0">
                <a:solidFill>
                  <a:srgbClr val="B32D36"/>
                </a:solidFill>
                <a:latin typeface="RobotoCondensed"/>
                <a:hlinkClick r:id="rId3" tooltip="Леонид Семёнович Каневский"/>
              </a:rPr>
              <a:t>Каневский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4" tooltip="Юрий Павлович Мороз"/>
              </a:rPr>
              <a:t>Юрий Мороз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5" tooltip="Илья Григорьевич Рутберг"/>
              </a:rPr>
              <a:t>Илья </a:t>
            </a:r>
            <a:r>
              <a:rPr lang="ru-RU" sz="2800" dirty="0" err="1" smtClean="0">
                <a:solidFill>
                  <a:srgbClr val="B32D36"/>
                </a:solidFill>
                <a:latin typeface="RobotoCondensed"/>
                <a:hlinkClick r:id="rId5" tooltip="Илья Григорьевич Рутберг"/>
              </a:rPr>
              <a:t>Рутберг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6" tooltip="Ирина Константиновна Скобцева"/>
              </a:rPr>
              <a:t>Ирина </a:t>
            </a:r>
            <a:r>
              <a:rPr lang="ru-RU" sz="2800" dirty="0" err="1" smtClean="0">
                <a:solidFill>
                  <a:srgbClr val="B32D36"/>
                </a:solidFill>
                <a:latin typeface="RobotoCondensed"/>
                <a:hlinkClick r:id="rId6" tooltip="Ирина Константиновна Скобцева"/>
              </a:rPr>
              <a:t>Скобцева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7" tooltip="Семён Григорьевич Соколовский"/>
              </a:rPr>
              <a:t>Семён Соколовский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8" tooltip="Павел Фёдорович Бабаков"/>
              </a:rPr>
              <a:t>Павел </a:t>
            </a:r>
            <a:r>
              <a:rPr lang="ru-RU" sz="2800" dirty="0" err="1" smtClean="0">
                <a:solidFill>
                  <a:srgbClr val="B32D36"/>
                </a:solidFill>
                <a:latin typeface="RobotoCondensed"/>
                <a:hlinkClick r:id="rId8" tooltip="Павел Фёдорович Бабаков"/>
              </a:rPr>
              <a:t>Бабаков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9" tooltip="Володя  Карклиньш"/>
              </a:rPr>
              <a:t>Володя </a:t>
            </a:r>
            <a:r>
              <a:rPr lang="ru-RU" sz="2800" dirty="0" err="1" smtClean="0">
                <a:solidFill>
                  <a:srgbClr val="B32D36"/>
                </a:solidFill>
                <a:latin typeface="RobotoCondensed"/>
                <a:hlinkClick r:id="rId9" tooltip="Володя  Карклиньш"/>
              </a:rPr>
              <a:t>Карклиньш</a:t>
            </a:r>
            <a:r>
              <a:rPr lang="ru-RU" sz="2800" dirty="0">
                <a:solidFill>
                  <a:srgbClr val="303030"/>
                </a:solidFill>
                <a:latin typeface="RobotoCondensed"/>
              </a:rPr>
              <a:t> 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10" tooltip="Эммануил  Левин"/>
              </a:rPr>
              <a:t>Эммануил Левин</a:t>
            </a:r>
            <a:r>
              <a:rPr lang="ru-RU" sz="2800" dirty="0">
                <a:solidFill>
                  <a:srgbClr val="303030"/>
                </a:solidFill>
                <a:latin typeface="RobotoCondensed"/>
              </a:rPr>
              <a:t> </a:t>
            </a:r>
            <a:endParaRPr lang="ru-RU" sz="2800" dirty="0" smtClean="0">
              <a:solidFill>
                <a:srgbClr val="303030"/>
              </a:solidFill>
              <a:latin typeface="RobotoCondensed"/>
            </a:endParaRP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11" tooltip="Марина Андреевна Нудьга"/>
              </a:rPr>
              <a:t>Марина Нудьга</a:t>
            </a:r>
            <a:endParaRPr lang="ru-RU" sz="2800" dirty="0">
              <a:solidFill>
                <a:srgbClr val="303030"/>
              </a:solidFill>
              <a:latin typeface="RobotoCondense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4031" y="148334"/>
            <a:ext cx="1428750" cy="2000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7436" y="1582714"/>
            <a:ext cx="1428750" cy="2000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9251" y="2328793"/>
            <a:ext cx="1428750" cy="2000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0031" y="2858362"/>
            <a:ext cx="1428750" cy="2000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6369" y="4745315"/>
            <a:ext cx="1428750" cy="2000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17426" y="4745315"/>
            <a:ext cx="1428750" cy="2000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40685" y="4738917"/>
            <a:ext cx="1428750" cy="2000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26324" y="4738917"/>
            <a:ext cx="1428750" cy="20002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35001" y="4738917"/>
            <a:ext cx="1428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0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039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3481" y="437675"/>
            <a:ext cx="2185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ВОКАЛ: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481" y="1310185"/>
            <a:ext cx="66146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3" tooltip="Анна Александровна Плисецкая"/>
              </a:rPr>
              <a:t>Павел Смеян</a:t>
            </a: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4" tooltip="Филипп Александрович Рукавишников"/>
              </a:rPr>
              <a:t>Татьяна Воронина</a:t>
            </a:r>
          </a:p>
          <a:p>
            <a:r>
              <a:rPr lang="ru-RU" sz="2800" dirty="0" smtClean="0">
                <a:solidFill>
                  <a:srgbClr val="B32D36"/>
                </a:solidFill>
                <a:latin typeface="RobotoCondensed"/>
                <a:hlinkClick r:id="rId4" tooltip="Филипп Александрович Рукавишников"/>
              </a:rPr>
              <a:t>Артем Карапетян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108" y="3434799"/>
            <a:ext cx="1905000" cy="2533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32" y="3050393"/>
            <a:ext cx="1901903" cy="3011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r="36525" b="7313"/>
          <a:stretch/>
        </p:blipFill>
        <p:spPr>
          <a:xfrm>
            <a:off x="6166495" y="1767696"/>
            <a:ext cx="2078056" cy="25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6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9410" y="1307246"/>
            <a:ext cx="72051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Franklin Gothic Medium" panose="020B0603020102020204" pitchFamily="34" charset="0"/>
              </a:rPr>
              <a:t>Фантистическая</a:t>
            </a:r>
            <a:r>
              <a:rPr lang="ru-RU" sz="2800" dirty="0">
                <a:latin typeface="Franklin Gothic Medium" panose="020B0603020102020204" pitchFamily="34" charset="0"/>
              </a:rPr>
              <a:t> история, некогда рассказанная П. </a:t>
            </a:r>
            <a:r>
              <a:rPr lang="ru-RU" sz="2800" dirty="0" err="1">
                <a:latin typeface="Franklin Gothic Medium" panose="020B0603020102020204" pitchFamily="34" charset="0"/>
              </a:rPr>
              <a:t>Трэверс</a:t>
            </a:r>
            <a:r>
              <a:rPr lang="ru-RU" sz="2800" dirty="0">
                <a:latin typeface="Franklin Gothic Medium" panose="020B0603020102020204" pitchFamily="34" charset="0"/>
              </a:rPr>
              <a:t> и заново изложенная в наши дни. В семье </a:t>
            </a:r>
            <a:r>
              <a:rPr lang="ru-RU" sz="2800" dirty="0" err="1">
                <a:latin typeface="Franklin Gothic Medium" panose="020B0603020102020204" pitchFamily="34" charset="0"/>
              </a:rPr>
              <a:t>Бэнксов</a:t>
            </a:r>
            <a:r>
              <a:rPr lang="ru-RU" sz="2800" dirty="0">
                <a:latin typeface="Franklin Gothic Medium" panose="020B0603020102020204" pitchFamily="34" charset="0"/>
              </a:rPr>
              <a:t> прямо из воздуха появилась няня, идеально отвечающая их строгим требованиям. Прекрасная, добрая, ни на кого не похожая. И все было так хорошо... пока добрую волшебницу не унесло ветром. Дети никак не хотели поверить в ее исчезновение, и Мэри </a:t>
            </a:r>
            <a:r>
              <a:rPr lang="ru-RU" sz="2800" dirty="0" err="1">
                <a:latin typeface="Franklin Gothic Medium" panose="020B0603020102020204" pitchFamily="34" charset="0"/>
              </a:rPr>
              <a:t>Поппинс</a:t>
            </a:r>
            <a:r>
              <a:rPr lang="ru-RU" sz="2800" dirty="0">
                <a:latin typeface="Franklin Gothic Medium" panose="020B0603020102020204" pitchFamily="34" charset="0"/>
              </a:rPr>
              <a:t> (а так ее звали) не могла не вернуться. В картине много танцев, музыки и песен.</a:t>
            </a:r>
            <a:endParaRPr lang="ru-RU" sz="2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1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2" y="117712"/>
            <a:ext cx="4476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175" y="2997390"/>
            <a:ext cx="4476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1125" y="518613"/>
            <a:ext cx="58170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Слова Наума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Олева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Музыка Максима Дунаевского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Непогода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endParaRPr lang="ru-RU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Изменения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в природе происходят год от года,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Непогода нынче в моде, непогода, непогода,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Словно из водопровода льет на нас с небес вода.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Полгода плохая погода, полгода — совсем никуда,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Полгода плохая погода, полгода — совсем никуда.</a:t>
            </a:r>
          </a:p>
          <a:p>
            <a:endParaRPr lang="ru-RU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Припев:</a:t>
            </a:r>
          </a:p>
          <a:p>
            <a:endParaRPr lang="ru-RU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Никуда, никуда, нельзя укрыться нам,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Но откладывать жизнь никак нельзя,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Никуда, никуда, но знай, что где-то там,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Кто-то ищет тебя среди дождя.</a:t>
            </a:r>
          </a:p>
          <a:p>
            <a:endParaRPr lang="ru-RU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Грома грозные раскаты от заката до восхода,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За грехи людские плата — непогода, непогода,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Не ангина, не простуда, посерьезнее беда.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Полгода плохая погода, полгода — совсем никуда,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Полгода плохая погода, полгода — совсем никуда.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175" y="1755441"/>
            <a:ext cx="2078725" cy="2078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251" y="3429000"/>
            <a:ext cx="1695286" cy="26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12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376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Century Gothic</vt:lpstr>
      <vt:lpstr>Franklin Gothic Medium</vt:lpstr>
      <vt:lpstr>RobotoCondensed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RePack by Diakov</cp:lastModifiedBy>
  <cp:revision>37</cp:revision>
  <dcterms:created xsi:type="dcterms:W3CDTF">2013-11-19T05:52:05Z</dcterms:created>
  <dcterms:modified xsi:type="dcterms:W3CDTF">2017-03-15T18:06:13Z</dcterms:modified>
</cp:coreProperties>
</file>