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media/image2.jpg" ContentType="image/jpeg"/>
  <Override PartName="/ppt/media/image6.jpg" ContentType="image/jpeg"/>
  <Override PartName="/ppt/media/image8.jpg" ContentType="image/jpeg"/>
  <Override PartName="/ppt/media/image9.jpg" ContentType="image/jpeg"/>
  <Override PartName="/ppt/media/image10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0FA8-BC2E-468D-B401-FF0382D5F0DF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75E500F-63FF-47A1-92B0-610C3451C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653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0FA8-BC2E-468D-B401-FF0382D5F0DF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75E500F-63FF-47A1-92B0-610C3451C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270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0FA8-BC2E-468D-B401-FF0382D5F0DF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75E500F-63FF-47A1-92B0-610C3451C14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33390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0FA8-BC2E-468D-B401-FF0382D5F0DF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75E500F-63FF-47A1-92B0-610C3451C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9989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0FA8-BC2E-468D-B401-FF0382D5F0DF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75E500F-63FF-47A1-92B0-610C3451C14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4829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0FA8-BC2E-468D-B401-FF0382D5F0DF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75E500F-63FF-47A1-92B0-610C3451C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7125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0FA8-BC2E-468D-B401-FF0382D5F0DF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E500F-63FF-47A1-92B0-610C3451C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3436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0FA8-BC2E-468D-B401-FF0382D5F0DF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E500F-63FF-47A1-92B0-610C3451C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81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0FA8-BC2E-468D-B401-FF0382D5F0DF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E500F-63FF-47A1-92B0-610C3451C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821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0FA8-BC2E-468D-B401-FF0382D5F0DF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75E500F-63FF-47A1-92B0-610C3451C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395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0FA8-BC2E-468D-B401-FF0382D5F0DF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75E500F-63FF-47A1-92B0-610C3451C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665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0FA8-BC2E-468D-B401-FF0382D5F0DF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75E500F-63FF-47A1-92B0-610C3451C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681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0FA8-BC2E-468D-B401-FF0382D5F0DF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E500F-63FF-47A1-92B0-610C3451C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223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0FA8-BC2E-468D-B401-FF0382D5F0DF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E500F-63FF-47A1-92B0-610C3451C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729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0FA8-BC2E-468D-B401-FF0382D5F0DF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E500F-63FF-47A1-92B0-610C3451C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534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0FA8-BC2E-468D-B401-FF0382D5F0DF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75E500F-63FF-47A1-92B0-610C3451C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457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A0FA8-BC2E-468D-B401-FF0382D5F0DF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75E500F-63FF-47A1-92B0-610C3451C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042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493487"/>
            <a:ext cx="9051243" cy="1447528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Художественный фильм-мюзикл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en-US" sz="3200" dirty="0" smtClean="0"/>
              <a:t>“</a:t>
            </a:r>
            <a:r>
              <a:rPr lang="ru-RU" sz="3200" dirty="0"/>
              <a:t>Мэри </a:t>
            </a:r>
            <a:r>
              <a:rPr lang="ru-RU" sz="3200" dirty="0" err="1"/>
              <a:t>Поппинс</a:t>
            </a:r>
            <a:r>
              <a:rPr lang="ru-RU" sz="3200" dirty="0"/>
              <a:t>, до свидания</a:t>
            </a:r>
            <a:r>
              <a:rPr lang="en-US" sz="3200" dirty="0"/>
              <a:t>”</a:t>
            </a:r>
            <a:r>
              <a:rPr lang="ru-RU" sz="3200" dirty="0"/>
              <a:t> 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68343" y="2216559"/>
            <a:ext cx="3672113" cy="3968085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/>
              <a:t>Выполнил: </a:t>
            </a:r>
          </a:p>
          <a:p>
            <a:pPr algn="r"/>
            <a:r>
              <a:rPr lang="ru-RU" sz="2800" dirty="0" smtClean="0"/>
              <a:t>ученик 6 А класса, </a:t>
            </a:r>
          </a:p>
          <a:p>
            <a:pPr algn="r"/>
            <a:r>
              <a:rPr lang="ru-RU" sz="2800" dirty="0" smtClean="0"/>
              <a:t>МОБУ СОШ № 5, </a:t>
            </a:r>
          </a:p>
          <a:p>
            <a:pPr algn="r"/>
            <a:r>
              <a:rPr lang="ru-RU" sz="2800" dirty="0" smtClean="0"/>
              <a:t>г. Мелеуз</a:t>
            </a:r>
          </a:p>
          <a:p>
            <a:pPr algn="r"/>
            <a:r>
              <a:rPr lang="ru-RU" sz="2800" dirty="0" smtClean="0"/>
              <a:t>Тухватуллин Динис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270" y="2216559"/>
            <a:ext cx="5591033" cy="396808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09751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6514" y="1567543"/>
            <a:ext cx="6400800" cy="483325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000" dirty="0" smtClean="0"/>
              <a:t>Год издания: 1983 год 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Режиссёр: Леонид </a:t>
            </a:r>
            <a:r>
              <a:rPr lang="ru-RU" sz="2000" dirty="0" err="1" smtClean="0"/>
              <a:t>Квинихидзе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Композитор: Максим Дунаевский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Авторы сценария:  Владимир </a:t>
            </a:r>
            <a:r>
              <a:rPr lang="ru-RU" sz="2000" dirty="0" err="1" smtClean="0"/>
              <a:t>Валуцкий</a:t>
            </a:r>
            <a:r>
              <a:rPr lang="ru-RU" sz="2000" dirty="0" smtClean="0"/>
              <a:t>,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</a:t>
            </a:r>
            <a:r>
              <a:rPr lang="ru-RU" sz="2000" dirty="0"/>
              <a:t>Памела </a:t>
            </a:r>
            <a:r>
              <a:rPr lang="ru-RU" sz="2000" dirty="0" err="1"/>
              <a:t>Линдон</a:t>
            </a:r>
            <a:r>
              <a:rPr lang="ru-RU" sz="2000" dirty="0"/>
              <a:t> </a:t>
            </a:r>
            <a:r>
              <a:rPr lang="ru-RU" sz="2000" dirty="0" err="1"/>
              <a:t>Трэверс</a:t>
            </a:r>
            <a:endParaRPr lang="ru-RU" sz="2000" dirty="0"/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592" y="704490"/>
            <a:ext cx="1715014" cy="24010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3515" y="3852849"/>
            <a:ext cx="1805215" cy="28582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18730" y="3852848"/>
            <a:ext cx="1805215" cy="285825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96873" y="1433499"/>
            <a:ext cx="1619250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23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Главные роли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9201" y="1364343"/>
            <a:ext cx="10285412" cy="51961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Наталья Андрейченко - Мэри </a:t>
            </a:r>
            <a:r>
              <a:rPr lang="ru-RU" sz="2400" dirty="0" err="1" smtClean="0"/>
              <a:t>Поппинс</a:t>
            </a:r>
            <a:r>
              <a:rPr lang="ru-RU" sz="2400" dirty="0" smtClean="0"/>
              <a:t>: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Альберт Филозов - мистер Джордж </a:t>
            </a:r>
            <a:r>
              <a:rPr lang="ru-RU" sz="2400" dirty="0" err="1" smtClean="0"/>
              <a:t>Бэнкс</a:t>
            </a:r>
            <a:r>
              <a:rPr lang="ru-RU" sz="2400" dirty="0" smtClean="0"/>
              <a:t>: 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Лариса Удовиченко - миссис </a:t>
            </a:r>
            <a:r>
              <a:rPr lang="ru-RU" sz="2400" dirty="0" err="1" smtClean="0"/>
              <a:t>Бэнкс</a:t>
            </a:r>
            <a:r>
              <a:rPr lang="ru-RU" sz="2400" dirty="0" smtClean="0"/>
              <a:t>: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8937" y="338836"/>
            <a:ext cx="2801334" cy="20689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383" y="2595718"/>
            <a:ext cx="2670345" cy="20175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8937" y="4691614"/>
            <a:ext cx="2763777" cy="20567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4193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Главные роли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69143" y="2133600"/>
            <a:ext cx="9835469" cy="3777622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err="1" smtClean="0"/>
              <a:t>Филлип</a:t>
            </a:r>
            <a:r>
              <a:rPr lang="ru-RU" sz="2000" dirty="0" smtClean="0"/>
              <a:t> Рукавишников - Майкл </a:t>
            </a:r>
            <a:r>
              <a:rPr lang="ru-RU" sz="2000" dirty="0" err="1" smtClean="0"/>
              <a:t>Бэнкс</a:t>
            </a:r>
            <a:r>
              <a:rPr lang="ru-RU" sz="2000" dirty="0" smtClean="0"/>
              <a:t>: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  </a:t>
            </a:r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 Анна Плисецкая - Джейн </a:t>
            </a:r>
            <a:r>
              <a:rPr lang="ru-RU" sz="2000" dirty="0" err="1" smtClean="0"/>
              <a:t>Бэнкс</a:t>
            </a:r>
            <a:r>
              <a:rPr lang="ru-RU" sz="2000" dirty="0" smtClean="0"/>
              <a:t>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783" y="624110"/>
            <a:ext cx="3474838" cy="24975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032" y="3321071"/>
            <a:ext cx="2361713" cy="33263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1561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4430973"/>
          </a:xfrm>
        </p:spPr>
        <p:txBody>
          <a:bodyPr/>
          <a:lstStyle/>
          <a:p>
            <a:r>
              <a:rPr lang="ru-RU" dirty="0" smtClean="0"/>
              <a:t>Непогода - песня </a:t>
            </a:r>
            <a:r>
              <a:rPr lang="ru-RU" dirty="0" smtClean="0"/>
              <a:t>имеет куплетную форму, темп </a:t>
            </a:r>
            <a:r>
              <a:rPr lang="ru-RU" dirty="0" smtClean="0"/>
              <a:t>умеренный, песня спокойная.</a:t>
            </a:r>
          </a:p>
          <a:p>
            <a:r>
              <a:rPr lang="ru-RU" dirty="0" smtClean="0"/>
              <a:t>Леди Совершенство – песня имеет куплетную форму, темп быстрый, песня задорная.</a:t>
            </a:r>
          </a:p>
          <a:p>
            <a:r>
              <a:rPr lang="ru-RU" dirty="0" smtClean="0"/>
              <a:t>Цветные сны – песня имеет куплетную форму, темп медленный, песня лиричная.</a:t>
            </a:r>
          </a:p>
          <a:p>
            <a:r>
              <a:rPr lang="ru-RU" dirty="0" smtClean="0"/>
              <a:t>33 коровы - </a:t>
            </a:r>
            <a:r>
              <a:rPr lang="ru-RU" dirty="0"/>
              <a:t>песня имеет куплетную форму, </a:t>
            </a:r>
            <a:r>
              <a:rPr lang="ru-RU" dirty="0" smtClean="0"/>
              <a:t>темп умеренный, песня веселая.</a:t>
            </a:r>
          </a:p>
          <a:p>
            <a:r>
              <a:rPr lang="ru-RU" dirty="0" smtClean="0"/>
              <a:t>Лев </a:t>
            </a:r>
            <a:r>
              <a:rPr lang="ru-RU" dirty="0"/>
              <a:t>и Брадобрей - песня имеет куплетную форму, </a:t>
            </a:r>
            <a:r>
              <a:rPr lang="ru-RU" dirty="0" smtClean="0"/>
              <a:t>темп быстрый, песня игривая.</a:t>
            </a:r>
          </a:p>
          <a:p>
            <a:r>
              <a:rPr lang="ru-RU" dirty="0" smtClean="0"/>
              <a:t>Ветер перемен </a:t>
            </a:r>
            <a:r>
              <a:rPr lang="ru-RU" dirty="0"/>
              <a:t>- песня имеет куплетную форму, </a:t>
            </a:r>
            <a:r>
              <a:rPr lang="ru-RU" dirty="0" smtClean="0"/>
              <a:t>темп медленный, песня грустная.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33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песни понравились больше всего? Почему?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129051" y="2133599"/>
            <a:ext cx="9375561" cy="4526507"/>
          </a:xfrm>
        </p:spPr>
        <p:txBody>
          <a:bodyPr>
            <a:noAutofit/>
          </a:bodyPr>
          <a:lstStyle/>
          <a:p>
            <a:r>
              <a:rPr lang="en-US" sz="2800" dirty="0" smtClean="0"/>
              <a:t>“</a:t>
            </a:r>
            <a:r>
              <a:rPr lang="ru-RU" sz="2800" dirty="0" smtClean="0"/>
              <a:t>Цветные сны</a:t>
            </a:r>
            <a:r>
              <a:rPr lang="en-US" sz="2800" dirty="0" smtClean="0"/>
              <a:t>”</a:t>
            </a:r>
            <a:r>
              <a:rPr lang="ru-RU" sz="2800" dirty="0" smtClean="0"/>
              <a:t>. В ней Мэри поет что: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en-US" sz="2800" dirty="0" smtClean="0"/>
              <a:t>“</a:t>
            </a:r>
            <a:r>
              <a:rPr lang="ru-RU" sz="2800" dirty="0" smtClean="0"/>
              <a:t>Детство наше давно прошло,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Прошлой жизни букварь прочло,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Лето, осень, зима и нет весны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Но хранят той весны тепло.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Но хранят той весны тепло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Наши детские сны.</a:t>
            </a:r>
            <a:r>
              <a:rPr lang="en-US" sz="2800" dirty="0" smtClean="0"/>
              <a:t>”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И уверяет, что счастлив тот, в ком детство есть.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60682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Кто из современных певцов исполнял песни из фильма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Леди Совершенство – Кристина </a:t>
            </a:r>
            <a:r>
              <a:rPr lang="ru-RU" dirty="0" smtClean="0"/>
              <a:t>Орбакайте</a:t>
            </a:r>
          </a:p>
          <a:p>
            <a:pPr marL="0" indent="0">
              <a:buNone/>
            </a:pPr>
            <a:r>
              <a:rPr lang="ru-RU" dirty="0" smtClean="0"/>
              <a:t>Валерия </a:t>
            </a:r>
            <a:r>
              <a:rPr lang="ru-RU" dirty="0" err="1" smtClean="0"/>
              <a:t>Ланская</a:t>
            </a:r>
            <a:r>
              <a:rPr lang="ru-RU" dirty="0" smtClean="0"/>
              <a:t> – Цветные сны</a:t>
            </a:r>
          </a:p>
          <a:p>
            <a:pPr marL="0" indent="0">
              <a:buNone/>
            </a:pPr>
            <a:r>
              <a:rPr lang="ru-RU" dirty="0" smtClean="0"/>
              <a:t>33 коровы-Алексей Воробьев</a:t>
            </a:r>
          </a:p>
          <a:p>
            <a:pPr marL="0" indent="0">
              <a:buNone/>
            </a:pPr>
            <a:r>
              <a:rPr lang="ru-RU" dirty="0" smtClean="0"/>
              <a:t>Лев и Брадобрей – гр. </a:t>
            </a:r>
            <a:r>
              <a:rPr lang="en-US" dirty="0" smtClean="0"/>
              <a:t>“</a:t>
            </a:r>
            <a:r>
              <a:rPr lang="ru-RU" dirty="0" smtClean="0"/>
              <a:t>Фабрика</a:t>
            </a:r>
            <a:r>
              <a:rPr lang="en-US" dirty="0" smtClean="0"/>
              <a:t>”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Ветер перемен – Ани </a:t>
            </a:r>
            <a:r>
              <a:rPr lang="ru-RU" dirty="0" err="1" smtClean="0"/>
              <a:t>Лорак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191373" y="2133600"/>
            <a:ext cx="4313238" cy="28642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4426240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200</TotalTime>
  <Words>274</Words>
  <Application>Microsoft Office PowerPoint</Application>
  <PresentationFormat>Широкоэкранный</PresentationFormat>
  <Paragraphs>55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Легкий дым</vt:lpstr>
      <vt:lpstr>Художественный фильм-мюзикл  “Мэри Поппинс, до свидания”  </vt:lpstr>
      <vt:lpstr>Презентация PowerPoint</vt:lpstr>
      <vt:lpstr>        Главные роли</vt:lpstr>
      <vt:lpstr>      Главные роли</vt:lpstr>
      <vt:lpstr>Презентация PowerPoint</vt:lpstr>
      <vt:lpstr>Какие песни понравились больше всего? Почему?</vt:lpstr>
      <vt:lpstr>Кто из современных певцов исполнял песни из фильма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Дистанционная олимпиада по музыке</dc:title>
  <dc:creator>RePack by Diakov</dc:creator>
  <cp:lastModifiedBy>RePack by Diakov</cp:lastModifiedBy>
  <cp:revision>23</cp:revision>
  <dcterms:created xsi:type="dcterms:W3CDTF">2017-03-13T15:01:28Z</dcterms:created>
  <dcterms:modified xsi:type="dcterms:W3CDTF">2017-03-15T14:05:42Z</dcterms:modified>
</cp:coreProperties>
</file>