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6EAF4F-DFB1-46B5-A646-42A3FEBC737C}" type="datetimeFigureOut">
              <a:rPr lang="ru-RU" smtClean="0"/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149FD1-2374-4A8C-81A7-5E5EF5F0DEB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Мэри </a:t>
            </a:r>
            <a:r>
              <a:rPr lang="ru-RU" dirty="0" err="1" smtClean="0"/>
              <a:t>Поппинс</a:t>
            </a:r>
            <a:r>
              <a:rPr lang="ru-RU" dirty="0" smtClean="0"/>
              <a:t>, до свидания!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9" t="6250" r="14663" b="10913"/>
          <a:stretch/>
        </p:blipFill>
        <p:spPr bwMode="auto">
          <a:xfrm>
            <a:off x="611560" y="1556792"/>
            <a:ext cx="813690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47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t="11175" r="14104" b="9722"/>
          <a:stretch/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856984"/>
              </p:ext>
            </p:extLst>
          </p:nvPr>
        </p:nvGraphicFramePr>
        <p:xfrm>
          <a:off x="323528" y="160254"/>
          <a:ext cx="719938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044826"/>
                <a:gridCol w="1259430"/>
                <a:gridCol w="1428396"/>
                <a:gridCol w="922918"/>
                <a:gridCol w="12373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песен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Форма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Темп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Динамика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Регистр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Гармония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Спокойно и умеренно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Mezzo</a:t>
                      </a:r>
                      <a:r>
                        <a:rPr lang="en-US" baseline="0" dirty="0" smtClean="0"/>
                        <a:t> piano</a:t>
                      </a:r>
                      <a:r>
                        <a:rPr lang="ru-RU" baseline="0" dirty="0" smtClean="0"/>
                        <a:t>(не слишком тихо)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Леди Совершенства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оживленно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Crescendo </a:t>
                      </a:r>
                      <a:r>
                        <a:rPr lang="ru-RU" dirty="0" smtClean="0"/>
                        <a:t>(усиливая звук) и </a:t>
                      </a:r>
                      <a:r>
                        <a:rPr lang="en-US" dirty="0" smtClean="0"/>
                        <a:t>diminuendo</a:t>
                      </a:r>
                      <a:r>
                        <a:rPr lang="ru-RU" dirty="0" smtClean="0"/>
                        <a:t> (затихая)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Цветные сны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спокойно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piano</a:t>
                      </a:r>
                      <a:r>
                        <a:rPr lang="ru-RU" dirty="0" smtClean="0"/>
                        <a:t>(тихо)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33 коровы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оживленно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Mezzo</a:t>
                      </a:r>
                      <a:r>
                        <a:rPr lang="en-US" baseline="0" dirty="0" smtClean="0"/>
                        <a:t> piano</a:t>
                      </a:r>
                      <a:r>
                        <a:rPr lang="ru-RU" dirty="0" smtClean="0"/>
                        <a:t>(не слишком тихо)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Лев и Брадобрей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(Усиливая</a:t>
                      </a:r>
                      <a:r>
                        <a:rPr lang="ru-RU" baseline="0" dirty="0" smtClean="0"/>
                        <a:t> звук)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мажор</a:t>
                      </a:r>
                      <a:endParaRPr lang="ru-RU" dirty="0"/>
                    </a:p>
                  </a:txBody>
                  <a:tcPr/>
                </a:tc>
              </a:tr>
              <a:tr h="556736">
                <a:tc>
                  <a:txBody>
                    <a:bodyPr/>
                    <a:lstStyle/>
                    <a:p>
                      <a:r>
                        <a:rPr lang="ru-RU" dirty="0" smtClean="0"/>
                        <a:t>Ветер перемен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рондо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Умеренно и оживленно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Crescendo(</a:t>
                      </a:r>
                      <a:r>
                        <a:rPr lang="ru-RU" dirty="0" smtClean="0"/>
                        <a:t>Не слишком громко)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минор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55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песни понравились больше всего? Почему?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В кинофильме «Мэри </a:t>
            </a:r>
            <a:r>
              <a:rPr lang="ru-RU" dirty="0" err="1" smtClean="0"/>
              <a:t>Поппинс</a:t>
            </a:r>
            <a:r>
              <a:rPr lang="ru-RU" dirty="0" smtClean="0"/>
              <a:t>, до свидания» много песен. Мне больше всего понравились песни «Цветные сны» и «Леди Совершенства».</a:t>
            </a:r>
          </a:p>
          <a:p>
            <a:pPr marL="137160" indent="0">
              <a:buNone/>
            </a:pPr>
            <a:r>
              <a:rPr lang="ru-RU" dirty="0" smtClean="0"/>
              <a:t>В песне «Цветные сны» поется о детских годах, которые уже не вернуть.</a:t>
            </a:r>
          </a:p>
          <a:p>
            <a:pPr marL="137160" indent="0">
              <a:buNone/>
            </a:pPr>
            <a:r>
              <a:rPr lang="ru-RU" dirty="0" smtClean="0"/>
              <a:t>В песне «Леди Совершенства» поётся о самой Мэри </a:t>
            </a:r>
            <a:r>
              <a:rPr lang="ru-RU" dirty="0" err="1" smtClean="0"/>
              <a:t>Поппинс</a:t>
            </a:r>
            <a:r>
              <a:rPr lang="ru-RU" dirty="0" smtClean="0"/>
              <a:t>, что она грациозна всегда ,всем помогает  и ее все любят.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194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728192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>
                <a:effectLst/>
              </a:rPr>
              <a:t>Кто из современных исполнителей в наше время исполнял песни из фильма «Мэри </a:t>
            </a:r>
            <a:r>
              <a:rPr lang="ru-RU" dirty="0" err="1">
                <a:effectLst/>
              </a:rPr>
              <a:t>Поппинс</a:t>
            </a:r>
            <a:r>
              <a:rPr lang="ru-RU" dirty="0">
                <a:effectLst/>
              </a:rPr>
              <a:t>, до свидания»? Дайте оценку.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96044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 smtClean="0"/>
              <a:t>В наше время песни  из фильма «Мэри </a:t>
            </a:r>
            <a:r>
              <a:rPr lang="ru-RU" dirty="0" err="1" smtClean="0"/>
              <a:t>Поппинс</a:t>
            </a:r>
            <a:r>
              <a:rPr lang="ru-RU" dirty="0" smtClean="0"/>
              <a:t>, до свидания» исполняют Нюша, </a:t>
            </a:r>
            <a:r>
              <a:rPr lang="ru-RU" dirty="0" err="1" smtClean="0"/>
              <a:t>Зара</a:t>
            </a:r>
            <a:r>
              <a:rPr lang="ru-RU" dirty="0" smtClean="0"/>
              <a:t>, Дмитрий Песков, Игорь </a:t>
            </a:r>
            <a:r>
              <a:rPr lang="ru-RU" dirty="0" err="1" smtClean="0"/>
              <a:t>Корнелюк</a:t>
            </a:r>
            <a:r>
              <a:rPr lang="ru-RU" dirty="0" smtClean="0"/>
              <a:t>, Ани </a:t>
            </a:r>
            <a:r>
              <a:rPr lang="ru-RU" dirty="0" err="1" smtClean="0"/>
              <a:t>Лорак</a:t>
            </a:r>
            <a:r>
              <a:rPr lang="ru-RU" dirty="0" smtClean="0"/>
              <a:t> и другие.</a:t>
            </a:r>
          </a:p>
          <a:p>
            <a:pPr marL="137160" indent="0">
              <a:buNone/>
            </a:pPr>
            <a:r>
              <a:rPr lang="ru-RU" dirty="0" smtClean="0"/>
              <a:t>Мне больше нравиться исполнение песен Мэри </a:t>
            </a:r>
            <a:r>
              <a:rPr lang="ru-RU" dirty="0" err="1" smtClean="0"/>
              <a:t>Поппинс</a:t>
            </a:r>
            <a:r>
              <a:rPr lang="ru-RU" dirty="0" smtClean="0"/>
              <a:t>. В её голосе они звучат весело, задорно, иногда задумчиво. В них передаётся любовь, ласка, сразу окунаешься в детство.</a:t>
            </a:r>
          </a:p>
          <a:p>
            <a:pPr marL="137160" indent="0">
              <a:buNone/>
            </a:pPr>
            <a:r>
              <a:rPr lang="ru-RU" dirty="0" smtClean="0"/>
              <a:t>В фильме песни исполняют Татьяна Воронина и Павел Смеян.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9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Презентацию  выполнила </a:t>
            </a:r>
            <a:r>
              <a:rPr lang="ru-RU" smtClean="0"/>
              <a:t>Павлова Виктория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1075" r="15666" b="9280"/>
          <a:stretch/>
        </p:blipFill>
        <p:spPr bwMode="auto">
          <a:xfrm>
            <a:off x="0" y="1556792"/>
            <a:ext cx="5069002" cy="4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1" t="10416" r="24702" b="12501"/>
          <a:stretch/>
        </p:blipFill>
        <p:spPr bwMode="auto">
          <a:xfrm>
            <a:off x="5069003" y="1556792"/>
            <a:ext cx="4074998" cy="458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9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 издания- 1983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Режиссер Леонид </a:t>
            </a:r>
            <a:r>
              <a:rPr lang="ru-RU" dirty="0" err="1" smtClean="0"/>
              <a:t>Квинихидзе</a:t>
            </a:r>
            <a:r>
              <a:rPr lang="ru-RU" dirty="0" smtClean="0"/>
              <a:t> </a:t>
            </a:r>
          </a:p>
          <a:p>
            <a:pPr marL="137160" indent="0">
              <a:buNone/>
            </a:pPr>
            <a:r>
              <a:rPr lang="ru-RU" dirty="0" smtClean="0"/>
              <a:t>Автор сценарий Владимир </a:t>
            </a:r>
            <a:r>
              <a:rPr lang="ru-RU" dirty="0" err="1" smtClean="0"/>
              <a:t>Валуцкий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Оператор Валентин </a:t>
            </a:r>
            <a:r>
              <a:rPr lang="ru-RU" dirty="0" err="1" smtClean="0"/>
              <a:t>Пиганов</a:t>
            </a:r>
            <a:r>
              <a:rPr lang="ru-RU" dirty="0" smtClean="0"/>
              <a:t> </a:t>
            </a:r>
          </a:p>
          <a:p>
            <a:pPr marL="137160" indent="0">
              <a:buNone/>
            </a:pPr>
            <a:r>
              <a:rPr lang="ru-RU" dirty="0" smtClean="0"/>
              <a:t>Композитор Максим Дунаевский  </a:t>
            </a:r>
          </a:p>
        </p:txBody>
      </p:sp>
    </p:spTree>
    <p:extLst>
      <p:ext uri="{BB962C8B-B14F-4D97-AF65-F5344CB8AC3E}">
        <p14:creationId xmlns:p14="http://schemas.microsoft.com/office/powerpoint/2010/main" val="4411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Мэри </a:t>
            </a:r>
            <a:r>
              <a:rPr lang="ru-RU" dirty="0" err="1" smtClean="0"/>
              <a:t>Поппинс</a:t>
            </a:r>
            <a:r>
              <a:rPr lang="ru-RU" dirty="0" smtClean="0"/>
              <a:t>-Наталья </a:t>
            </a:r>
            <a:r>
              <a:rPr lang="ru-RU" dirty="0" smtClean="0"/>
              <a:t>Андрейченко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0" t="5158" r="33514" b="11111"/>
          <a:stretch/>
        </p:blipFill>
        <p:spPr bwMode="auto">
          <a:xfrm>
            <a:off x="2195736" y="1556792"/>
            <a:ext cx="5196114" cy="504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7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Мистер </a:t>
            </a:r>
            <a:r>
              <a:rPr lang="ru-RU" dirty="0" err="1" smtClean="0"/>
              <a:t>Бэнкс</a:t>
            </a:r>
            <a:r>
              <a:rPr lang="ru-RU" dirty="0" smtClean="0"/>
              <a:t>-Альберт Филозов</a:t>
            </a:r>
            <a:br>
              <a:rPr lang="ru-RU" dirty="0" smtClean="0"/>
            </a:br>
            <a:r>
              <a:rPr lang="ru-RU" dirty="0" smtClean="0"/>
              <a:t>Миссис  </a:t>
            </a:r>
            <a:r>
              <a:rPr lang="ru-RU" dirty="0" err="1" smtClean="0"/>
              <a:t>Бэнкс</a:t>
            </a:r>
            <a:r>
              <a:rPr lang="ru-RU" dirty="0" smtClean="0"/>
              <a:t>-Лариса Удовиченко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41373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7" t="1389" r="24813" b="9091"/>
          <a:stretch/>
        </p:blipFill>
        <p:spPr bwMode="auto">
          <a:xfrm>
            <a:off x="4833257" y="1772816"/>
            <a:ext cx="3771192" cy="487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9" t="14584" r="39458" b="13067"/>
          <a:stretch/>
        </p:blipFill>
        <p:spPr bwMode="auto">
          <a:xfrm>
            <a:off x="570709" y="2059957"/>
            <a:ext cx="4045528" cy="459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Майкл </a:t>
            </a:r>
            <a:r>
              <a:rPr lang="ru-RU" dirty="0" err="1" smtClean="0"/>
              <a:t>Бэнкс</a:t>
            </a:r>
            <a:r>
              <a:rPr lang="ru-RU" dirty="0" smtClean="0"/>
              <a:t>- </a:t>
            </a:r>
            <a:r>
              <a:rPr lang="ru-RU" dirty="0" err="1" smtClean="0"/>
              <a:t>Филлип</a:t>
            </a:r>
            <a:r>
              <a:rPr lang="ru-RU" dirty="0" smtClean="0"/>
              <a:t> Рукавишников ; Джейн </a:t>
            </a:r>
            <a:r>
              <a:rPr lang="ru-RU" dirty="0" err="1" smtClean="0"/>
              <a:t>Бэнкс</a:t>
            </a:r>
            <a:r>
              <a:rPr lang="ru-RU" dirty="0" smtClean="0"/>
              <a:t>- Анна Плисецкая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1373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88840"/>
            <a:ext cx="4038600" cy="4165923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3" t="10606" r="15443" b="9921"/>
          <a:stretch/>
        </p:blipFill>
        <p:spPr bwMode="auto">
          <a:xfrm>
            <a:off x="5076056" y="1988840"/>
            <a:ext cx="360040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t="8239" r="47435" b="9944"/>
          <a:stretch/>
        </p:blipFill>
        <p:spPr bwMode="auto">
          <a:xfrm>
            <a:off x="1115616" y="1926051"/>
            <a:ext cx="338437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7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Роберт </a:t>
            </a:r>
            <a:r>
              <a:rPr lang="ru-RU" dirty="0" err="1" smtClean="0"/>
              <a:t>Робертсон</a:t>
            </a:r>
            <a:r>
              <a:rPr lang="ru-RU" dirty="0" smtClean="0"/>
              <a:t> - </a:t>
            </a:r>
            <a:r>
              <a:rPr lang="ru-RU" dirty="0" err="1" smtClean="0"/>
              <a:t>Лембит</a:t>
            </a:r>
            <a:r>
              <a:rPr lang="ru-RU" dirty="0" smtClean="0"/>
              <a:t> </a:t>
            </a:r>
            <a:r>
              <a:rPr lang="ru-RU" dirty="0" err="1" smtClean="0"/>
              <a:t>Ульфсак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8" t="5304" r="16782" b="11508"/>
          <a:stretch/>
        </p:blipFill>
        <p:spPr bwMode="auto">
          <a:xfrm>
            <a:off x="799875" y="1556792"/>
            <a:ext cx="795382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3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0" r="11874" b="9921"/>
          <a:stretch/>
        </p:blipFill>
        <p:spPr bwMode="auto">
          <a:xfrm>
            <a:off x="0" y="0"/>
            <a:ext cx="9150361" cy="658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83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0" r="14439" b="12897"/>
          <a:stretch/>
        </p:blipFill>
        <p:spPr bwMode="auto">
          <a:xfrm>
            <a:off x="-252536" y="-34102"/>
            <a:ext cx="9396536" cy="682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1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11985" b="11174"/>
          <a:stretch/>
        </p:blipFill>
        <p:spPr bwMode="auto">
          <a:xfrm>
            <a:off x="1" y="188640"/>
            <a:ext cx="9143999" cy="649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7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279</TotalTime>
  <Words>293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Мэри Поппинс, до свидания! </vt:lpstr>
      <vt:lpstr>Год издания- 1983</vt:lpstr>
      <vt:lpstr>Мэри Поппинс-Наталья Андрейченко</vt:lpstr>
      <vt:lpstr>Мистер Бэнкс-Альберт Филозов Миссис  Бэнкс-Лариса Удовиченко</vt:lpstr>
      <vt:lpstr>Майкл Бэнкс- Филлип Рукавишников ; Джейн Бэнкс- Анна Плисецкая </vt:lpstr>
      <vt:lpstr>Роберт Робертсон - Лембит Ульфсак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песни понравились больше всего? Почему?</vt:lpstr>
      <vt:lpstr>Кто из современных исполнителей в наше время исполнял песни из фильма «Мэри Поппинс, до свидания»? Дайте оценку. </vt:lpstr>
      <vt:lpstr>Презентацию  выполнила Павлова Виктория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Мэри Поппинс</dc:title>
  <dc:creator>admin</dc:creator>
  <cp:lastModifiedBy>admin</cp:lastModifiedBy>
  <cp:revision>17</cp:revision>
  <dcterms:created xsi:type="dcterms:W3CDTF">2017-03-12T13:28:53Z</dcterms:created>
  <dcterms:modified xsi:type="dcterms:W3CDTF">2017-03-14T14:15:00Z</dcterms:modified>
</cp:coreProperties>
</file>