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79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50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11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29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918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2396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704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609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2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62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38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96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4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6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25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18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F93333-3FCD-46BF-A7BD-9CD3E01EDBD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80C15E-7527-4801-89B8-F03E5D359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26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player.fm/artist/8685052-Pesnya_Berta_Iz_Meri_Poppins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795" y="207470"/>
            <a:ext cx="10515600" cy="58307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1</a:t>
            </a:r>
            <a:br>
              <a:rPr lang="ru-RU" dirty="0" smtClean="0"/>
            </a:br>
            <a:r>
              <a:rPr lang="ru-RU" dirty="0" smtClean="0"/>
              <a:t>ГОД </a:t>
            </a:r>
            <a:r>
              <a:rPr lang="ru-RU" dirty="0"/>
              <a:t>издания 1964</a:t>
            </a:r>
            <a:br>
              <a:rPr lang="ru-RU" dirty="0"/>
            </a:br>
            <a:r>
              <a:rPr lang="ru-RU" dirty="0" smtClean="0"/>
              <a:t>Режиссер Роберт Стивенсон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 smtClean="0"/>
              <a:t>Продюсеры</a:t>
            </a:r>
            <a:r>
              <a:rPr lang="ru-RU" dirty="0" smtClean="0"/>
              <a:t> Уолт </a:t>
            </a:r>
            <a:r>
              <a:rPr lang="ru-RU" dirty="0"/>
              <a:t>Дисней, Билл </a:t>
            </a:r>
            <a:r>
              <a:rPr lang="ru-RU" dirty="0" err="1" smtClean="0"/>
              <a:t>Уолш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Сценаристы</a:t>
            </a:r>
            <a:r>
              <a:rPr lang="ru-RU" dirty="0"/>
              <a:t> </a:t>
            </a:r>
            <a:r>
              <a:rPr lang="ru-RU" dirty="0" smtClean="0"/>
              <a:t>Билл </a:t>
            </a:r>
            <a:r>
              <a:rPr lang="ru-RU" dirty="0" err="1"/>
              <a:t>Уолш</a:t>
            </a:r>
            <a:r>
              <a:rPr lang="ru-RU" dirty="0"/>
              <a:t>, Дон </a:t>
            </a:r>
            <a:r>
              <a:rPr lang="ru-RU" dirty="0" err="1"/>
              <a:t>ДаГради</a:t>
            </a:r>
            <a:r>
              <a:rPr lang="ru-RU" dirty="0"/>
              <a:t>, Памела </a:t>
            </a:r>
            <a:r>
              <a:rPr lang="ru-RU" dirty="0" err="1"/>
              <a:t>Линдон</a:t>
            </a:r>
            <a:r>
              <a:rPr lang="ru-RU" dirty="0"/>
              <a:t> </a:t>
            </a:r>
            <a:r>
              <a:rPr lang="ru-RU" dirty="0" err="1" smtClean="0"/>
              <a:t>Трэверс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Оператор Эдвард </a:t>
            </a:r>
            <a:r>
              <a:rPr lang="ru-RU" dirty="0" err="1"/>
              <a:t>Колман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Композиторы Ричард </a:t>
            </a:r>
            <a:r>
              <a:rPr lang="ru-RU" dirty="0"/>
              <a:t>М. </a:t>
            </a:r>
            <a:r>
              <a:rPr lang="ru-RU" dirty="0" err="1"/>
              <a:t>Шерман</a:t>
            </a:r>
            <a:r>
              <a:rPr lang="ru-RU" dirty="0"/>
              <a:t>, Роберт Б. </a:t>
            </a:r>
            <a:r>
              <a:rPr lang="ru-RU" dirty="0" err="1"/>
              <a:t>Шерман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9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56109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accent5"/>
                </a:solidFill>
                <a:hlinkClick r:id="rId2"/>
              </a:rPr>
              <a:t>Вопрос 3</a:t>
            </a:r>
            <a:br>
              <a:rPr lang="ru-RU" u="sng" dirty="0" smtClean="0">
                <a:solidFill>
                  <a:schemeClr val="accent5"/>
                </a:solidFill>
                <a:hlinkClick r:id="rId2"/>
              </a:rPr>
            </a:br>
            <a:r>
              <a:rPr lang="ru-RU" u="sng" dirty="0" smtClean="0">
                <a:solidFill>
                  <a:schemeClr val="accent5"/>
                </a:solidFill>
                <a:hlinkClick r:id="rId2"/>
              </a:rPr>
              <a:t>Песня </a:t>
            </a:r>
            <a:r>
              <a:rPr lang="ru-RU" u="sng" dirty="0">
                <a:solidFill>
                  <a:schemeClr val="accent5"/>
                </a:solidFill>
                <a:hlinkClick r:id="rId2"/>
              </a:rPr>
              <a:t>Берта из Мэри </a:t>
            </a:r>
            <a:r>
              <a:rPr lang="ru-RU" u="sng" dirty="0" err="1" smtClean="0">
                <a:solidFill>
                  <a:schemeClr val="accent5"/>
                </a:solidFill>
                <a:hlinkClick r:id="rId2"/>
              </a:rPr>
              <a:t>Поппинс</a:t>
            </a:r>
            <a:r>
              <a:rPr lang="ru-RU" u="sng" dirty="0" smtClean="0">
                <a:solidFill>
                  <a:schemeClr val="accent5"/>
                </a:solidFill>
              </a:rPr>
              <a:t> мне понравилась больше всего она очень заводная и красивая мелодия</a:t>
            </a:r>
            <a:endParaRPr lang="ru-RU" u="sng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3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034" y="182245"/>
            <a:ext cx="10515600" cy="5182235"/>
          </a:xfrm>
        </p:spPr>
        <p:txBody>
          <a:bodyPr>
            <a:normAutofit/>
          </a:bodyPr>
          <a:lstStyle/>
          <a:p>
            <a:r>
              <a:rPr lang="ru-RU" dirty="0" smtClean="0"/>
              <a:t>Вопрос 4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фильме Мэри </a:t>
            </a:r>
            <a:r>
              <a:rPr lang="ru-RU" dirty="0" err="1"/>
              <a:t>Поппинс</a:t>
            </a:r>
            <a:r>
              <a:rPr lang="ru-RU" dirty="0"/>
              <a:t>, до свидания" исполняет певица Татьяна Викторовна Воронина</a:t>
            </a:r>
          </a:p>
        </p:txBody>
      </p:sp>
    </p:spTree>
    <p:extLst>
      <p:ext uri="{BB962C8B-B14F-4D97-AF65-F5344CB8AC3E}">
        <p14:creationId xmlns:p14="http://schemas.microsoft.com/office/powerpoint/2010/main" val="414942363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</TotalTime>
  <Words>6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Сектор</vt:lpstr>
      <vt:lpstr>Вопрос 1 ГОД издания 1964 Режиссер Роберт Стивенсон Продюсеры Уолт Дисней, Билл Уолш Сценаристы Билл Уолш, Дон ДаГради, Памела Линдон Трэверс Оператор Эдвард Колман Композиторы Ричард М. Шерман, Роберт Б. Шерман  </vt:lpstr>
      <vt:lpstr>Вопрос 3 Песня Берта из Мэри Поппинс мне понравилась больше всего она очень заводная и красивая мелодия</vt:lpstr>
      <vt:lpstr>Вопрос 4 В фильме Мэри Поппинс, до свидания" исполняет певица Татьяна Викторовна Воронина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Volk</dc:creator>
  <cp:lastModifiedBy>Volk</cp:lastModifiedBy>
  <cp:revision>5</cp:revision>
  <dcterms:created xsi:type="dcterms:W3CDTF">2017-03-13T12:23:18Z</dcterms:created>
  <dcterms:modified xsi:type="dcterms:W3CDTF">2017-03-15T12:22:57Z</dcterms:modified>
</cp:coreProperties>
</file>