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BBE0E4E-5F14-4FFB-917B-0DB5DA4CC59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116643-ECD1-461C-8F63-1A71BC509B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Мэри </a:t>
            </a:r>
            <a:r>
              <a:rPr lang="ru-RU" dirty="0" err="1" smtClean="0"/>
              <a:t>Поппинс</a:t>
            </a:r>
            <a:r>
              <a:rPr lang="ru-RU" dirty="0" smtClean="0"/>
              <a:t>, до свидания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Режиссер  </a:t>
            </a:r>
            <a:r>
              <a:rPr lang="ru-RU" dirty="0"/>
              <a:t>Леонид </a:t>
            </a:r>
            <a:r>
              <a:rPr lang="ru-RU" dirty="0" err="1"/>
              <a:t>Квинихидзе</a:t>
            </a:r>
            <a:r>
              <a:rPr lang="ru-RU" dirty="0"/>
              <a:t> </a:t>
            </a:r>
          </a:p>
          <a:p>
            <a:r>
              <a:rPr lang="ru-RU" dirty="0" smtClean="0"/>
              <a:t>Год издания 1983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6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0" y="1988840"/>
            <a:ext cx="6096000" cy="4968552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Мне больше всего понравилась песня «Цветные сны». Это песня о беззаботном детстве.  Слушая эту песню, я сразу чувствую любовь, ласку, тепло. Иногда кажется, что песня колыбельная. 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0"/>
            <a:ext cx="7543800" cy="2636912"/>
          </a:xfrm>
        </p:spPr>
        <p:txBody>
          <a:bodyPr/>
          <a:lstStyle/>
          <a:p>
            <a:r>
              <a:rPr lang="ru-RU" dirty="0"/>
              <a:t>Какие песни понравились больше всего?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36933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243407"/>
            <a:ext cx="3779912" cy="4586808"/>
          </a:xfrm>
        </p:spPr>
        <p:txBody>
          <a:bodyPr/>
          <a:lstStyle/>
          <a:p>
            <a:pPr marL="18288" indent="0">
              <a:buNone/>
            </a:pPr>
            <a:endParaRPr lang="ru-RU" dirty="0" smtClean="0"/>
          </a:p>
          <a:p>
            <a:endParaRPr lang="ru-RU" dirty="0"/>
          </a:p>
          <a:p>
            <a:pPr marL="18288" indent="0">
              <a:buNone/>
            </a:pPr>
            <a:r>
              <a:rPr lang="ru-RU" dirty="0" smtClean="0"/>
              <a:t>Я слушал песню из фильма «Мэри </a:t>
            </a:r>
            <a:r>
              <a:rPr lang="ru-RU" dirty="0" err="1" smtClean="0"/>
              <a:t>Поппинс</a:t>
            </a:r>
            <a:r>
              <a:rPr lang="ru-RU" dirty="0" smtClean="0"/>
              <a:t>, до свидания» в </a:t>
            </a:r>
            <a:r>
              <a:rPr lang="ru-RU" dirty="0" err="1" smtClean="0"/>
              <a:t>Зары</a:t>
            </a:r>
            <a:r>
              <a:rPr lang="ru-RU" dirty="0" smtClean="0"/>
              <a:t> и Дмитрия </a:t>
            </a:r>
            <a:r>
              <a:rPr lang="ru-RU" dirty="0" err="1" smtClean="0"/>
              <a:t>Пескова</a:t>
            </a:r>
            <a:r>
              <a:rPr lang="ru-RU" dirty="0" smtClean="0"/>
              <a:t>. Если честно, мне не очень понравилось. я люблю только песню в исполнении Мэри </a:t>
            </a:r>
            <a:r>
              <a:rPr lang="ru-RU" dirty="0" err="1" smtClean="0"/>
              <a:t>Поппинс</a:t>
            </a:r>
            <a:r>
              <a:rPr lang="ru-RU" dirty="0" smtClean="0"/>
              <a:t>, потому что ее голос звучит ласковее и красивее. 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981200"/>
          </a:xfrm>
        </p:spPr>
        <p:txBody>
          <a:bodyPr/>
          <a:lstStyle/>
          <a:p>
            <a:r>
              <a:rPr lang="ru-RU" dirty="0" smtClean="0"/>
              <a:t>Презентацию выполнил Павлов Артемий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r="29722" b="12103"/>
          <a:stretch/>
        </p:blipFill>
        <p:spPr bwMode="auto">
          <a:xfrm>
            <a:off x="5904147" y="-22626"/>
            <a:ext cx="3239853" cy="4002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t="8423" r="28597" b="8325"/>
          <a:stretch/>
        </p:blipFill>
        <p:spPr bwMode="auto">
          <a:xfrm>
            <a:off x="3862443" y="12933"/>
            <a:ext cx="2041703" cy="204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7" t="9186" r="23699" b="42519"/>
          <a:stretch/>
        </p:blipFill>
        <p:spPr bwMode="auto">
          <a:xfrm>
            <a:off x="3834379" y="2060849"/>
            <a:ext cx="2069768" cy="19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33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Мэри </a:t>
            </a:r>
            <a:r>
              <a:rPr lang="ru-RU" dirty="0" err="1"/>
              <a:t>Поппинс</a:t>
            </a:r>
            <a:r>
              <a:rPr lang="ru-RU" dirty="0"/>
              <a:t>-Наталья </a:t>
            </a:r>
            <a:r>
              <a:rPr lang="ru-RU" dirty="0" smtClean="0"/>
              <a:t>Андрейченко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r="25036" b="8929"/>
          <a:stretch/>
        </p:blipFill>
        <p:spPr bwMode="auto">
          <a:xfrm>
            <a:off x="3203848" y="0"/>
            <a:ext cx="468052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06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Мистер </a:t>
            </a:r>
            <a:r>
              <a:rPr lang="ru-RU" dirty="0" err="1" smtClean="0"/>
              <a:t>Бэнкс</a:t>
            </a:r>
            <a:r>
              <a:rPr lang="ru-RU" dirty="0" smtClean="0"/>
              <a:t>-Альберт Филозов</a:t>
            </a:r>
            <a:br>
              <a:rPr lang="ru-RU" dirty="0" smtClean="0"/>
            </a:br>
            <a:r>
              <a:rPr lang="ru-RU" dirty="0" smtClean="0"/>
              <a:t>Миссис  </a:t>
            </a:r>
            <a:r>
              <a:rPr lang="ru-RU" dirty="0" err="1" smtClean="0"/>
              <a:t>Бэнкс</a:t>
            </a:r>
            <a:r>
              <a:rPr lang="ru-RU" dirty="0" smtClean="0"/>
              <a:t>-Лариса Удовиченко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17460" r="50000" b="22917"/>
          <a:stretch/>
        </p:blipFill>
        <p:spPr bwMode="auto">
          <a:xfrm>
            <a:off x="1187624" y="1"/>
            <a:ext cx="3384376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5" t="25094" r="26255" b="27178"/>
          <a:stretch/>
        </p:blipFill>
        <p:spPr bwMode="auto">
          <a:xfrm>
            <a:off x="5076056" y="260648"/>
            <a:ext cx="3168352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1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Майкл </a:t>
            </a:r>
            <a:r>
              <a:rPr lang="ru-RU" dirty="0" err="1" smtClean="0"/>
              <a:t>Бэнкс</a:t>
            </a:r>
            <a:r>
              <a:rPr lang="ru-RU" dirty="0" smtClean="0"/>
              <a:t>- </a:t>
            </a:r>
            <a:r>
              <a:rPr lang="ru-RU" dirty="0" err="1" smtClean="0"/>
              <a:t>Филлип</a:t>
            </a:r>
            <a:r>
              <a:rPr lang="ru-RU" dirty="0" smtClean="0"/>
              <a:t> Рукавишников ; Джейн </a:t>
            </a:r>
            <a:r>
              <a:rPr lang="ru-RU" dirty="0" err="1" smtClean="0"/>
              <a:t>Бэнкс</a:t>
            </a:r>
            <a:r>
              <a:rPr lang="ru-RU" dirty="0" smtClean="0"/>
              <a:t>- Анна Плисецкая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3" t="10606" r="15443" b="9921"/>
          <a:stretch/>
        </p:blipFill>
        <p:spPr bwMode="auto">
          <a:xfrm>
            <a:off x="5004048" y="116632"/>
            <a:ext cx="30243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3" t="8239" r="47435" b="9944"/>
          <a:stretch/>
        </p:blipFill>
        <p:spPr bwMode="auto">
          <a:xfrm>
            <a:off x="1296260" y="0"/>
            <a:ext cx="3199509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2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981200"/>
          </a:xfrm>
        </p:spPr>
        <p:txBody>
          <a:bodyPr>
            <a:normAutofit/>
          </a:bodyPr>
          <a:lstStyle/>
          <a:p>
            <a:r>
              <a:rPr lang="ru-RU" dirty="0" smtClean="0"/>
              <a:t>Роберт </a:t>
            </a:r>
            <a:r>
              <a:rPr lang="ru-RU" dirty="0" err="1" smtClean="0"/>
              <a:t>Робертсон</a:t>
            </a:r>
            <a:r>
              <a:rPr lang="ru-RU" dirty="0" smtClean="0"/>
              <a:t> - </a:t>
            </a:r>
            <a:r>
              <a:rPr lang="ru-RU" dirty="0" err="1" smtClean="0"/>
              <a:t>Лембит</a:t>
            </a:r>
            <a:r>
              <a:rPr lang="ru-RU" dirty="0" smtClean="0"/>
              <a:t> </a:t>
            </a:r>
            <a:r>
              <a:rPr lang="ru-RU" dirty="0" err="1" smtClean="0"/>
              <a:t>Ульфсак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t="5304" r="16782" b="11508"/>
          <a:stretch/>
        </p:blipFill>
        <p:spPr bwMode="auto">
          <a:xfrm>
            <a:off x="683568" y="188640"/>
            <a:ext cx="79538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1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1874" b="9921"/>
          <a:stretch/>
        </p:blipFill>
        <p:spPr bwMode="auto">
          <a:xfrm>
            <a:off x="0" y="0"/>
            <a:ext cx="9150361" cy="658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r="14439" b="12897"/>
          <a:stretch/>
        </p:blipFill>
        <p:spPr bwMode="auto">
          <a:xfrm>
            <a:off x="-252536" y="-34102"/>
            <a:ext cx="9396536" cy="6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11985" b="11174"/>
          <a:stretch/>
        </p:blipFill>
        <p:spPr bwMode="auto">
          <a:xfrm>
            <a:off x="1" y="188640"/>
            <a:ext cx="9143999" cy="649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661233"/>
              </p:ext>
            </p:extLst>
          </p:nvPr>
        </p:nvGraphicFramePr>
        <p:xfrm>
          <a:off x="323528" y="-410383"/>
          <a:ext cx="8291264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1044826"/>
                <a:gridCol w="1259430"/>
                <a:gridCol w="1091884"/>
                <a:gridCol w="1428396"/>
                <a:gridCol w="922918"/>
                <a:gridCol w="12373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песен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Ритм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Гармония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Непогода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Спокойно и умеренно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Mezzo</a:t>
                      </a:r>
                      <a:r>
                        <a:rPr lang="en-US" baseline="0" dirty="0" smtClean="0"/>
                        <a:t> piano</a:t>
                      </a:r>
                      <a:r>
                        <a:rPr lang="ru-RU" baseline="0" dirty="0" smtClean="0"/>
                        <a:t>(не слишком тихо)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Леди Совершенства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оживленно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Crescendo </a:t>
                      </a:r>
                      <a:r>
                        <a:rPr lang="ru-RU" dirty="0" smtClean="0"/>
                        <a:t>(усиливая звук) и </a:t>
                      </a:r>
                      <a:r>
                        <a:rPr lang="en-US" dirty="0" smtClean="0"/>
                        <a:t>diminuendo</a:t>
                      </a:r>
                      <a:r>
                        <a:rPr lang="ru-RU" dirty="0" smtClean="0"/>
                        <a:t> (затихая)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Цветные сны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спокойно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piano</a:t>
                      </a:r>
                      <a:r>
                        <a:rPr lang="ru-RU" dirty="0" smtClean="0"/>
                        <a:t>(тихо)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 коровы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оживленно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Mezzo</a:t>
                      </a:r>
                      <a:r>
                        <a:rPr lang="en-US" baseline="0" dirty="0" smtClean="0"/>
                        <a:t> piano</a:t>
                      </a:r>
                      <a:r>
                        <a:rPr lang="ru-RU" dirty="0" smtClean="0"/>
                        <a:t>(не слишком тихо)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Лев и Брадобрей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(Усиливая</a:t>
                      </a:r>
                      <a:r>
                        <a:rPr lang="ru-RU" baseline="0" dirty="0" smtClean="0"/>
                        <a:t> звук)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</a:t>
                      </a:r>
                      <a:endParaRPr lang="ru-RU" dirty="0"/>
                    </a:p>
                  </a:txBody>
                  <a:tcPr/>
                </a:tc>
              </a:tr>
              <a:tr h="618082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Ветер перемен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Умеренно и оживленно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Crescendo(</a:t>
                      </a:r>
                      <a:r>
                        <a:rPr lang="ru-RU" dirty="0" smtClean="0"/>
                        <a:t>Не слишком громко)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минор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2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</TotalTime>
  <Words>210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Мэри Поппинс, до свидания</vt:lpstr>
      <vt:lpstr>Мэри Поппинс-Наталья Андрейченко</vt:lpstr>
      <vt:lpstr>Мистер Бэнкс-Альберт Филозов Миссис  Бэнкс-Лариса Удовиченко</vt:lpstr>
      <vt:lpstr>Майкл Бэнкс- Филлип Рукавишников ; Джейн Бэнкс- Анна Плисецкая </vt:lpstr>
      <vt:lpstr>Роберт Робертсон - Лембит Ульфсак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песни понравились больше всего? Почему?</vt:lpstr>
      <vt:lpstr>Презентацию выполнил Павлов Артемий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 Поппинс, до свидания</dc:title>
  <dc:creator>admin</dc:creator>
  <cp:lastModifiedBy>admin</cp:lastModifiedBy>
  <cp:revision>6</cp:revision>
  <dcterms:created xsi:type="dcterms:W3CDTF">2017-03-14T13:15:34Z</dcterms:created>
  <dcterms:modified xsi:type="dcterms:W3CDTF">2017-03-14T14:15:55Z</dcterms:modified>
</cp:coreProperties>
</file>