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8" r:id="rId2"/>
    <p:sldId id="256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07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769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655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0765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061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278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9907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274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56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72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28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01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66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98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80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55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151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2B8ECC4-8DD9-4770-BC9A-62628B2C99BD}" type="datetimeFigureOut">
              <a:rPr lang="ru-RU" smtClean="0"/>
              <a:t>15.03.2017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CBEF7-45DC-4C14-A4C3-18CD92CAAD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752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1116" y="1091821"/>
            <a:ext cx="6500883" cy="5766179"/>
          </a:xfrm>
        </p:spPr>
        <p:txBody>
          <a:bodyPr>
            <a:noAutofit/>
          </a:bodyPr>
          <a:lstStyle/>
          <a:p>
            <a:r>
              <a:rPr lang="ru-RU" sz="9600" dirty="0" smtClean="0"/>
              <a:t>     Год  </a:t>
            </a:r>
            <a:br>
              <a:rPr lang="ru-RU" sz="9600" dirty="0" smtClean="0"/>
            </a:br>
            <a:r>
              <a:rPr lang="ru-RU" sz="9600" dirty="0"/>
              <a:t> </a:t>
            </a:r>
            <a:r>
              <a:rPr lang="ru-RU" sz="9600" dirty="0" smtClean="0"/>
              <a:t>издания-</a:t>
            </a:r>
            <a:br>
              <a:rPr lang="ru-RU" sz="9600" dirty="0" smtClean="0"/>
            </a:br>
            <a:r>
              <a:rPr lang="ru-RU" sz="9600" dirty="0"/>
              <a:t> </a:t>
            </a:r>
            <a:r>
              <a:rPr lang="ru-RU" sz="9600" dirty="0" smtClean="0"/>
              <a:t>   1983</a:t>
            </a:r>
            <a:endParaRPr lang="ru-RU" sz="9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530" y="0"/>
            <a:ext cx="48691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1512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17912"/>
            <a:ext cx="12192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Автор сценария: Владимир </a:t>
            </a:r>
            <a:r>
              <a:rPr lang="ru-RU" sz="2000" dirty="0" err="1" smtClean="0"/>
              <a:t>Валуцкий</a:t>
            </a:r>
            <a:r>
              <a:rPr lang="ru-RU" sz="2000" dirty="0" smtClean="0"/>
              <a:t>                 Композитор: Максим Дунаевский</a:t>
            </a:r>
          </a:p>
          <a:p>
            <a:r>
              <a:rPr lang="ru-RU" sz="2000" dirty="0" smtClean="0"/>
              <a:t>Оператор-постановщик: Валентин </a:t>
            </a:r>
            <a:r>
              <a:rPr lang="ru-RU" sz="2000" dirty="0" err="1" smtClean="0"/>
              <a:t>Пиганов</a:t>
            </a:r>
            <a:r>
              <a:rPr lang="ru-RU" sz="2000" dirty="0" smtClean="0"/>
              <a:t>      Художник-постановщик: Виктор Петров</a:t>
            </a:r>
          </a:p>
          <a:p>
            <a:r>
              <a:rPr lang="ru-RU" sz="2000" dirty="0" smtClean="0"/>
              <a:t>Звукооператор: Юрий </a:t>
            </a:r>
            <a:r>
              <a:rPr lang="ru-RU" sz="2000" dirty="0" err="1" smtClean="0"/>
              <a:t>Рябинович</a:t>
            </a:r>
            <a:r>
              <a:rPr lang="ru-RU" sz="2000" dirty="0" smtClean="0"/>
              <a:t>                         Монтаж: Инны </a:t>
            </a:r>
            <a:r>
              <a:rPr lang="ru-RU" sz="2000" dirty="0" err="1" smtClean="0"/>
              <a:t>Брожовской</a:t>
            </a:r>
            <a:endParaRPr lang="ru-RU" sz="2000" dirty="0" smtClean="0"/>
          </a:p>
          <a:p>
            <a:r>
              <a:rPr lang="ru-RU" sz="2000" dirty="0" smtClean="0"/>
              <a:t>Стихи: Наума </a:t>
            </a:r>
            <a:r>
              <a:rPr lang="ru-RU" sz="2000" dirty="0" err="1" smtClean="0"/>
              <a:t>Олева</a:t>
            </a:r>
            <a:r>
              <a:rPr lang="ru-RU" sz="2000" dirty="0" smtClean="0"/>
              <a:t>                                                  Балетмейстер: </a:t>
            </a:r>
            <a:r>
              <a:rPr lang="ru-RU" sz="2000" dirty="0" err="1" smtClean="0"/>
              <a:t>Азарий</a:t>
            </a:r>
            <a:r>
              <a:rPr lang="ru-RU" sz="2000" dirty="0" smtClean="0"/>
              <a:t> Плисецкий</a:t>
            </a:r>
          </a:p>
          <a:p>
            <a:r>
              <a:rPr lang="ru-RU" sz="2000" dirty="0" smtClean="0"/>
              <a:t>Режиссер: Тамара Владимирцева                        Оператор: Э. </a:t>
            </a:r>
            <a:r>
              <a:rPr lang="ru-RU" sz="2000" dirty="0" err="1" smtClean="0"/>
              <a:t>Керч</a:t>
            </a:r>
            <a:r>
              <a:rPr lang="ru-RU" sz="2000" dirty="0" smtClean="0"/>
              <a:t> ,В. Якубович </a:t>
            </a:r>
          </a:p>
          <a:p>
            <a:r>
              <a:rPr lang="ru-RU" sz="2000" dirty="0" smtClean="0"/>
              <a:t>Грим: Л. Куликовой ,Г. Королевой                        Костюмы: Алины </a:t>
            </a:r>
            <a:r>
              <a:rPr lang="ru-RU" sz="2000" dirty="0" err="1" smtClean="0"/>
              <a:t>Будниковой</a:t>
            </a:r>
            <a:endParaRPr lang="ru-RU" sz="2000" dirty="0" smtClean="0"/>
          </a:p>
          <a:p>
            <a:r>
              <a:rPr lang="ru-RU" sz="2000" dirty="0" smtClean="0"/>
              <a:t>Дирижер: Сергей Скрипка                                     Солисты: Татьяна Воронина ,Павел Смеян</a:t>
            </a:r>
          </a:p>
          <a:p>
            <a:r>
              <a:rPr lang="ru-RU" sz="2000" dirty="0" smtClean="0"/>
              <a:t>Художник: И. Иванова                                             Консультант: В. </a:t>
            </a:r>
            <a:r>
              <a:rPr lang="ru-RU" sz="2000" dirty="0" err="1" smtClean="0"/>
              <a:t>Белянский</a:t>
            </a:r>
            <a:r>
              <a:rPr lang="ru-RU" sz="2000" dirty="0" smtClean="0"/>
              <a:t>    </a:t>
            </a:r>
          </a:p>
          <a:p>
            <a:r>
              <a:rPr lang="ru-RU" sz="2000" dirty="0" smtClean="0"/>
              <a:t>Редактор: И. Наумова                                              Музыкальный редактор: А. </a:t>
            </a:r>
            <a:r>
              <a:rPr lang="ru-RU" sz="2000" dirty="0" err="1" smtClean="0"/>
              <a:t>Лаписов</a:t>
            </a:r>
            <a:endParaRPr lang="ru-RU" sz="2000" dirty="0" smtClean="0"/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                                                         В ролях:</a:t>
            </a:r>
          </a:p>
          <a:p>
            <a:r>
              <a:rPr lang="ru-RU" sz="2000" dirty="0" smtClean="0"/>
              <a:t>Мери </a:t>
            </a:r>
            <a:r>
              <a:rPr lang="ru-RU" sz="2000" dirty="0" err="1" smtClean="0"/>
              <a:t>Поппинс</a:t>
            </a:r>
            <a:r>
              <a:rPr lang="ru-RU" sz="2000" dirty="0" smtClean="0"/>
              <a:t>- Наталья Андрейченко               Мистер </a:t>
            </a:r>
            <a:r>
              <a:rPr lang="ru-RU" sz="2000" dirty="0" err="1" smtClean="0"/>
              <a:t>Бэнкс</a:t>
            </a:r>
            <a:r>
              <a:rPr lang="ru-RU" sz="2000" dirty="0" smtClean="0"/>
              <a:t>- Алберт Филозов</a:t>
            </a:r>
          </a:p>
          <a:p>
            <a:r>
              <a:rPr lang="ru-RU" sz="2000" dirty="0" smtClean="0"/>
              <a:t>Миссис </a:t>
            </a:r>
            <a:r>
              <a:rPr lang="ru-RU" sz="2000" dirty="0" err="1" smtClean="0"/>
              <a:t>Бэнкс</a:t>
            </a:r>
            <a:r>
              <a:rPr lang="ru-RU" sz="2000" dirty="0" smtClean="0"/>
              <a:t>- Лариса Удовиченко                      Майкл-Филипп Рукавишников</a:t>
            </a:r>
          </a:p>
          <a:p>
            <a:r>
              <a:rPr lang="ru-RU" sz="2000" dirty="0" smtClean="0"/>
              <a:t>Джейн- Анна Плисецкая                                         </a:t>
            </a:r>
            <a:r>
              <a:rPr lang="ru-RU" sz="2000" dirty="0" err="1" smtClean="0"/>
              <a:t>Робетсон</a:t>
            </a:r>
            <a:r>
              <a:rPr lang="ru-RU" sz="2000" dirty="0" smtClean="0"/>
              <a:t>- </a:t>
            </a:r>
            <a:r>
              <a:rPr lang="ru-RU" sz="2000" dirty="0" err="1" smtClean="0"/>
              <a:t>Лембит</a:t>
            </a:r>
            <a:r>
              <a:rPr lang="ru-RU" sz="2000" dirty="0" smtClean="0"/>
              <a:t> </a:t>
            </a:r>
            <a:r>
              <a:rPr lang="ru-RU" sz="2000" dirty="0" err="1" smtClean="0"/>
              <a:t>Ульфсак</a:t>
            </a:r>
            <a:endParaRPr lang="ru-RU" sz="2000" dirty="0" smtClean="0"/>
          </a:p>
          <a:p>
            <a:r>
              <a:rPr lang="ru-RU" sz="2000" dirty="0" smtClean="0"/>
              <a:t>Мисс Эндрю- Олег Табаков                                    Миссис </a:t>
            </a:r>
            <a:r>
              <a:rPr lang="ru-RU" sz="2000" dirty="0" err="1" smtClean="0"/>
              <a:t>Ларк</a:t>
            </a:r>
            <a:r>
              <a:rPr lang="ru-RU" sz="2000" dirty="0" smtClean="0"/>
              <a:t>- Ирина </a:t>
            </a:r>
            <a:r>
              <a:rPr lang="ru-RU" sz="2000" dirty="0" err="1" smtClean="0"/>
              <a:t>Скобцева</a:t>
            </a:r>
            <a:endParaRPr lang="ru-RU" sz="2000" dirty="0" smtClean="0"/>
          </a:p>
          <a:p>
            <a:r>
              <a:rPr lang="ru-RU" sz="2000" dirty="0" smtClean="0"/>
              <a:t>Адмирал Бум- Зиновий Гердт                                Мадам </a:t>
            </a:r>
            <a:r>
              <a:rPr lang="ru-RU" sz="2000" dirty="0" err="1" smtClean="0"/>
              <a:t>Корри</a:t>
            </a:r>
            <a:r>
              <a:rPr lang="ru-RU" sz="2000" dirty="0" smtClean="0"/>
              <a:t>- Марина Нудьга</a:t>
            </a:r>
          </a:p>
          <a:p>
            <a:r>
              <a:rPr lang="ru-RU" sz="2000" dirty="0" smtClean="0"/>
              <a:t>Сир Людовик- Гали </a:t>
            </a:r>
            <a:r>
              <a:rPr lang="ru-RU" sz="2000" dirty="0" err="1" smtClean="0"/>
              <a:t>Абайдулов</a:t>
            </a:r>
            <a:r>
              <a:rPr lang="ru-RU" sz="2000" dirty="0" smtClean="0"/>
              <a:t>                             Пожилой </a:t>
            </a:r>
            <a:r>
              <a:rPr lang="ru-RU" sz="2000" dirty="0" err="1" smtClean="0"/>
              <a:t>Джентельмен</a:t>
            </a:r>
            <a:r>
              <a:rPr lang="ru-RU" sz="2000" dirty="0" smtClean="0"/>
              <a:t>- Семен Соколовский</a:t>
            </a:r>
          </a:p>
          <a:p>
            <a:r>
              <a:rPr lang="ru-RU" sz="2000" dirty="0" smtClean="0"/>
              <a:t>Сторож-Игорь </a:t>
            </a:r>
            <a:r>
              <a:rPr lang="ru-RU" sz="2000" dirty="0" err="1" smtClean="0"/>
              <a:t>Ясулович</a:t>
            </a:r>
            <a:r>
              <a:rPr lang="ru-RU" sz="2000" dirty="0" smtClean="0"/>
              <a:t>                                          Боб </a:t>
            </a:r>
            <a:r>
              <a:rPr lang="ru-RU" sz="2000" dirty="0" err="1" smtClean="0"/>
              <a:t>Гудетти</a:t>
            </a:r>
            <a:r>
              <a:rPr lang="ru-RU" sz="2000" dirty="0" smtClean="0"/>
              <a:t>- Леонид </a:t>
            </a:r>
            <a:r>
              <a:rPr lang="ru-RU" sz="2000" dirty="0" err="1" smtClean="0"/>
              <a:t>Каневский</a:t>
            </a:r>
            <a:endParaRPr lang="ru-RU" sz="2000" dirty="0" smtClean="0"/>
          </a:p>
          <a:p>
            <a:r>
              <a:rPr lang="ru-RU" sz="2000" dirty="0" smtClean="0"/>
              <a:t>Полисмен-</a:t>
            </a:r>
            <a:r>
              <a:rPr lang="ru-RU" sz="2000" dirty="0" err="1" smtClean="0"/>
              <a:t>Э.Левин</a:t>
            </a:r>
            <a:r>
              <a:rPr lang="ru-RU" sz="2000" dirty="0" smtClean="0"/>
              <a:t> Почтальон-</a:t>
            </a:r>
            <a:r>
              <a:rPr lang="ru-RU" sz="2000" dirty="0" err="1" smtClean="0"/>
              <a:t>Ю.Мороз</a:t>
            </a:r>
            <a:r>
              <a:rPr lang="ru-RU" sz="2000" dirty="0" smtClean="0"/>
              <a:t> Чиновник-</a:t>
            </a:r>
            <a:r>
              <a:rPr lang="ru-RU" sz="2000" dirty="0" err="1" smtClean="0"/>
              <a:t>И.Рутберг</a:t>
            </a:r>
            <a:r>
              <a:rPr lang="ru-RU" sz="2000" dirty="0" smtClean="0"/>
              <a:t> Мясник-</a:t>
            </a:r>
            <a:r>
              <a:rPr lang="ru-RU" sz="2000" dirty="0" err="1" smtClean="0"/>
              <a:t>П.Бабаков</a:t>
            </a:r>
            <a:endParaRPr lang="ru-RU" sz="2000" dirty="0" smtClean="0"/>
          </a:p>
          <a:p>
            <a:r>
              <a:rPr lang="ru-RU" sz="2000" dirty="0"/>
              <a:t> </a:t>
            </a:r>
            <a:r>
              <a:rPr lang="ru-RU" sz="2000" dirty="0" smtClean="0"/>
              <a:t>                                        Мраморный мальчик-В. </a:t>
            </a:r>
            <a:r>
              <a:rPr lang="ru-RU" sz="2000" dirty="0" err="1" smtClean="0"/>
              <a:t>Карклиньш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31635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975378"/>
          </a:xfrm>
        </p:spPr>
        <p:txBody>
          <a:bodyPr/>
          <a:lstStyle/>
          <a:p>
            <a:r>
              <a:rPr lang="ru-RU" sz="6000" dirty="0" smtClean="0"/>
              <a:t>Мне нравятся песни «Непогода» и «33 коровы», потому что они веселые и их исполняет мистер Эй.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262002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85244" cy="6180094"/>
          </a:xfrm>
        </p:spPr>
        <p:txBody>
          <a:bodyPr/>
          <a:lstStyle/>
          <a:p>
            <a:r>
              <a:rPr lang="ru-RU" sz="3200" dirty="0" smtClean="0"/>
              <a:t>Игорь </a:t>
            </a:r>
            <a:r>
              <a:rPr lang="ru-RU" sz="3200" dirty="0" err="1" smtClean="0"/>
              <a:t>Корнелюк</a:t>
            </a:r>
            <a:r>
              <a:rPr lang="ru-RU" sz="3200" dirty="0" smtClean="0"/>
              <a:t> - «Непогода» </a:t>
            </a:r>
            <a:br>
              <a:rPr lang="ru-RU" sz="3200" dirty="0" smtClean="0"/>
            </a:br>
            <a:r>
              <a:rPr lang="ru-RU" sz="3200" dirty="0" smtClean="0"/>
              <a:t>Кристина Орбакайте- «Леди Совершенство»</a:t>
            </a:r>
            <a:br>
              <a:rPr lang="ru-RU" sz="3200" dirty="0" smtClean="0"/>
            </a:br>
            <a:r>
              <a:rPr lang="ru-RU" sz="3200" dirty="0" smtClean="0"/>
              <a:t>Жанна Рождественская- «Цветные сны»</a:t>
            </a:r>
            <a:br>
              <a:rPr lang="ru-RU" sz="3200" dirty="0" smtClean="0"/>
            </a:br>
            <a:r>
              <a:rPr lang="ru-RU" sz="3200" dirty="0" smtClean="0"/>
              <a:t>Аркадий Укупник- «33 коровы»</a:t>
            </a:r>
            <a:br>
              <a:rPr lang="ru-RU" sz="3200" dirty="0" smtClean="0"/>
            </a:br>
            <a:r>
              <a:rPr lang="ru-RU" sz="3200" dirty="0" smtClean="0"/>
              <a:t>группа Фабрика- «Лев и Брадобрей»</a:t>
            </a:r>
            <a:br>
              <a:rPr lang="ru-RU" sz="3200" dirty="0" smtClean="0"/>
            </a:br>
            <a:r>
              <a:rPr lang="ru-RU" sz="3200" dirty="0" smtClean="0"/>
              <a:t>Ани </a:t>
            </a:r>
            <a:r>
              <a:rPr lang="ru-RU" sz="3200" dirty="0" err="1" smtClean="0"/>
              <a:t>Лорак</a:t>
            </a:r>
            <a:r>
              <a:rPr lang="ru-RU" sz="3200" dirty="0" smtClean="0"/>
              <a:t> – «Ветер перемен»</a:t>
            </a:r>
            <a:br>
              <a:rPr lang="ru-RU" sz="3200" dirty="0" smtClean="0"/>
            </a:br>
            <a:r>
              <a:rPr lang="ru-RU" sz="2800" dirty="0" smtClean="0"/>
              <a:t>Я послушал песни в исполнении современных певцов. Это доказывает, что хорошая песня не умирает, а продолжает жить. Но мне больше нравится, как пели Татьяна Воронина и </a:t>
            </a:r>
            <a:r>
              <a:rPr lang="ru-RU" sz="2800" smtClean="0"/>
              <a:t>Павел Смеян.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76179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72</TotalTime>
  <Words>183</Words>
  <Application>Microsoft Office PowerPoint</Application>
  <PresentationFormat>Широкоэкранный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Ион</vt:lpstr>
      <vt:lpstr>     Год    издания-     1983</vt:lpstr>
      <vt:lpstr>Презентация PowerPoint</vt:lpstr>
      <vt:lpstr>Мне нравятся песни «Непогода» и «33 коровы», потому что они веселые и их исполняет мистер Эй.</vt:lpstr>
      <vt:lpstr>Игорь Корнелюк - «Непогода»  Кристина Орбакайте- «Леди Совершенство» Жанна Рождественская- «Цветные сны» Аркадий Укупник- «33 коровы» группа Фабрика- «Лев и Брадобрей» Ани Лорак – «Ветер перемен» Я послушал песни в исполнении современных певцов. Это доказывает, что хорошая песня не умирает, а продолжает жить. Но мне больше нравится, как пели Татьяна Воронина и Павел Смеян.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dcterms:created xsi:type="dcterms:W3CDTF">2017-03-10T16:20:34Z</dcterms:created>
  <dcterms:modified xsi:type="dcterms:W3CDTF">2017-03-15T02:57:08Z</dcterms:modified>
</cp:coreProperties>
</file>