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372A-E3C2-40A0-AEF7-B58B26AB50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FD22-E671-45D0-8D6C-5112FBD6C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372A-E3C2-40A0-AEF7-B58B26AB50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FD22-E671-45D0-8D6C-5112FBD6C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372A-E3C2-40A0-AEF7-B58B26AB50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FD22-E671-45D0-8D6C-5112FBD6C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372A-E3C2-40A0-AEF7-B58B26AB50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FD22-E671-45D0-8D6C-5112FBD6C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372A-E3C2-40A0-AEF7-B58B26AB50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FD22-E671-45D0-8D6C-5112FBD6C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372A-E3C2-40A0-AEF7-B58B26AB50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FD22-E671-45D0-8D6C-5112FBD6C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372A-E3C2-40A0-AEF7-B58B26AB50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FD22-E671-45D0-8D6C-5112FBD6C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372A-E3C2-40A0-AEF7-B58B26AB50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FD22-E671-45D0-8D6C-5112FBD6C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372A-E3C2-40A0-AEF7-B58B26AB50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FD22-E671-45D0-8D6C-5112FBD6C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372A-E3C2-40A0-AEF7-B58B26AB50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FD22-E671-45D0-8D6C-5112FBD6C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372A-E3C2-40A0-AEF7-B58B26AB50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FD22-E671-45D0-8D6C-5112FBD6C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F372A-E3C2-40A0-AEF7-B58B26AB50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3FD22-E671-45D0-8D6C-5112FBD6C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ru-RU" dirty="0"/>
              <a:t>Краткая характеристика </a:t>
            </a:r>
            <a:r>
              <a:rPr lang="ru-RU" dirty="0" smtClean="0"/>
              <a:t>фильма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57364"/>
            <a:ext cx="6400800" cy="428628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Режиссер: Леонид Александрович </a:t>
            </a:r>
            <a:r>
              <a:rPr lang="ru-RU" sz="2400" dirty="0" err="1" smtClean="0">
                <a:solidFill>
                  <a:schemeClr val="tx1"/>
                </a:solidFill>
              </a:rPr>
              <a:t>Квинидзе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Главные актеры: Наталья Эдуардовна, Павел Евгеньевич, Татьяна Викторовна и еще 14 актеров.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Год издания: 1893</a:t>
            </a:r>
          </a:p>
        </p:txBody>
      </p:sp>
      <p:pic>
        <p:nvPicPr>
          <p:cNvPr id="4" name="Рисунок 3" descr="мэри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4071942"/>
            <a:ext cx="2357454" cy="2357454"/>
          </a:xfrm>
          <a:prstGeom prst="rect">
            <a:avLst/>
          </a:prstGeom>
        </p:spPr>
      </p:pic>
      <p:pic>
        <p:nvPicPr>
          <p:cNvPr id="5" name="Рисунок 4" descr="мэри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92" y="3929066"/>
            <a:ext cx="1822070" cy="25740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Музыкально-теоретический анализ песен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ru-RU" sz="2000" dirty="0" smtClean="0"/>
              <a:t>1. Непогода-Темп</a:t>
            </a:r>
            <a:r>
              <a:rPr lang="ru-RU" sz="2000" dirty="0" smtClean="0"/>
              <a:t>: </a:t>
            </a:r>
            <a:r>
              <a:rPr lang="en-US" sz="2000" dirty="0" smtClean="0"/>
              <a:t>ALLEGRETTO-</a:t>
            </a:r>
            <a:r>
              <a:rPr lang="ru-RU" sz="2000" dirty="0" smtClean="0"/>
              <a:t>оживленно       5. Лев и брадобрей-Темп: </a:t>
            </a:r>
            <a:r>
              <a:rPr lang="en-US" sz="2000" dirty="0" smtClean="0"/>
              <a:t>Vivo-</a:t>
            </a:r>
            <a:r>
              <a:rPr lang="ru-RU" sz="2000" dirty="0" smtClean="0"/>
              <a:t>живо</a:t>
            </a:r>
            <a:endParaRPr lang="ru-RU" sz="2000" dirty="0" smtClean="0"/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</a:t>
            </a:r>
            <a:r>
              <a:rPr lang="ru-RU" sz="2000" dirty="0" smtClean="0"/>
              <a:t>   Динамика</a:t>
            </a:r>
            <a:r>
              <a:rPr lang="ru-RU" sz="2000" dirty="0" smtClean="0"/>
              <a:t>: </a:t>
            </a:r>
            <a:r>
              <a:rPr lang="en-US" sz="2000" dirty="0" smtClean="0"/>
              <a:t>mf-</a:t>
            </a:r>
            <a:r>
              <a:rPr lang="ru-RU" sz="2000" dirty="0" smtClean="0"/>
              <a:t>умеренно </a:t>
            </a:r>
            <a:r>
              <a:rPr lang="ru-RU" sz="2000" dirty="0" smtClean="0"/>
              <a:t>громко                          Динамика:</a:t>
            </a:r>
            <a:r>
              <a:rPr lang="en-US" sz="2000" dirty="0" smtClean="0"/>
              <a:t> mf-</a:t>
            </a:r>
            <a:r>
              <a:rPr lang="ru-RU" sz="2000" dirty="0" smtClean="0"/>
              <a:t>умеренно громко </a:t>
            </a:r>
            <a:endParaRPr lang="ru-RU" sz="2000" dirty="0" smtClean="0"/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</a:t>
            </a:r>
            <a:r>
              <a:rPr lang="ru-RU" sz="2000" dirty="0" smtClean="0"/>
              <a:t> Ритм</a:t>
            </a:r>
            <a:r>
              <a:rPr lang="ru-RU" sz="2000" dirty="0" smtClean="0"/>
              <a:t>: </a:t>
            </a:r>
            <a:r>
              <a:rPr lang="ru-RU" sz="2000" dirty="0" smtClean="0"/>
              <a:t>Ровный                                                            Ритм: Ровный</a:t>
            </a:r>
            <a:endParaRPr lang="ru-RU" sz="2000" dirty="0" smtClean="0"/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</a:t>
            </a:r>
            <a:r>
              <a:rPr lang="ru-RU" sz="2000" dirty="0" smtClean="0"/>
              <a:t>Регистр</a:t>
            </a:r>
            <a:r>
              <a:rPr lang="ru-RU" sz="2000" dirty="0" smtClean="0"/>
              <a:t>: </a:t>
            </a:r>
            <a:r>
              <a:rPr lang="ru-RU" sz="2000" dirty="0" smtClean="0"/>
              <a:t>Средний                                                     Регистр: Средний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2</a:t>
            </a:r>
            <a:r>
              <a:rPr lang="ru-RU" sz="2000" dirty="0" smtClean="0"/>
              <a:t>. Леди </a:t>
            </a:r>
            <a:r>
              <a:rPr lang="ru-RU" sz="2000" dirty="0" smtClean="0"/>
              <a:t>Совершенство-Темп: А</a:t>
            </a:r>
            <a:r>
              <a:rPr lang="en-US" sz="2000" dirty="0" smtClean="0"/>
              <a:t>LLEGGRO-</a:t>
            </a:r>
            <a:r>
              <a:rPr lang="ru-RU" sz="2000" dirty="0" smtClean="0"/>
              <a:t>скоро  6. Ветер перемен-</a:t>
            </a:r>
            <a:r>
              <a:rPr lang="en-US" sz="2000" dirty="0" smtClean="0"/>
              <a:t> </a:t>
            </a:r>
            <a:r>
              <a:rPr lang="ru-RU" sz="2000" dirty="0" smtClean="0"/>
              <a:t>Темп: </a:t>
            </a:r>
            <a:r>
              <a:rPr lang="en-US" sz="2000" dirty="0" smtClean="0"/>
              <a:t>LENTO</a:t>
            </a:r>
            <a:endParaRPr lang="ru-RU" sz="2000" dirty="0" smtClean="0"/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</a:t>
            </a:r>
            <a:r>
              <a:rPr lang="ru-RU" sz="2000" dirty="0" smtClean="0"/>
              <a:t> Динамика</a:t>
            </a:r>
            <a:r>
              <a:rPr lang="ru-RU" sz="2000" dirty="0" smtClean="0"/>
              <a:t>: </a:t>
            </a:r>
            <a:r>
              <a:rPr lang="en-US" sz="2000" dirty="0" smtClean="0"/>
              <a:t>mf-</a:t>
            </a:r>
            <a:r>
              <a:rPr lang="ru-RU" sz="2000" dirty="0" smtClean="0"/>
              <a:t>умеренно </a:t>
            </a:r>
            <a:r>
              <a:rPr lang="ru-RU" sz="2000" dirty="0" smtClean="0"/>
              <a:t>громко                            Динамика:</a:t>
            </a:r>
            <a:r>
              <a:rPr lang="en-US" sz="2000" dirty="0" smtClean="0"/>
              <a:t> mp-</a:t>
            </a:r>
            <a:r>
              <a:rPr lang="ru-RU" sz="2000" dirty="0" smtClean="0"/>
              <a:t>умеренно тихо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</a:t>
            </a:r>
            <a:r>
              <a:rPr lang="ru-RU" sz="2000" dirty="0" smtClean="0"/>
              <a:t>   </a:t>
            </a:r>
            <a:r>
              <a:rPr lang="ru-RU" sz="2000" dirty="0" smtClean="0"/>
              <a:t>Ритм: </a:t>
            </a:r>
            <a:r>
              <a:rPr lang="ru-RU" sz="2000" dirty="0" smtClean="0"/>
              <a:t>Острый                                                               Регистр: Низкий</a:t>
            </a:r>
          </a:p>
          <a:p>
            <a:pPr>
              <a:buNone/>
            </a:pPr>
            <a:r>
              <a:rPr lang="ru-RU" sz="2000" dirty="0" smtClean="0"/>
              <a:t>      Регистр: Высокий                                                        Ритм: Ровный</a:t>
            </a:r>
          </a:p>
          <a:p>
            <a:pPr>
              <a:buNone/>
            </a:pPr>
            <a:r>
              <a:rPr lang="ru-RU" sz="2000" dirty="0" smtClean="0"/>
              <a:t>3</a:t>
            </a:r>
            <a:r>
              <a:rPr lang="ru-RU" sz="2000" dirty="0" smtClean="0"/>
              <a:t>. Цветные </a:t>
            </a:r>
            <a:r>
              <a:rPr lang="ru-RU" sz="2000" dirty="0" smtClean="0"/>
              <a:t>сны - Темп</a:t>
            </a:r>
            <a:r>
              <a:rPr lang="ru-RU" sz="2000" dirty="0" smtClean="0"/>
              <a:t>: </a:t>
            </a:r>
            <a:r>
              <a:rPr lang="en-US" sz="2000" dirty="0" smtClean="0"/>
              <a:t>ADAGIO-</a:t>
            </a:r>
            <a:r>
              <a:rPr lang="ru-RU" sz="2000" dirty="0" smtClean="0"/>
              <a:t>медленно плавно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Ритм: Ровный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Динамика: </a:t>
            </a:r>
            <a:r>
              <a:rPr lang="en-US" sz="2000" dirty="0" smtClean="0"/>
              <a:t>mp-</a:t>
            </a:r>
            <a:r>
              <a:rPr lang="ru-RU" sz="2000" dirty="0" smtClean="0"/>
              <a:t>умеренно тихо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Регистр: Высокий</a:t>
            </a:r>
          </a:p>
          <a:p>
            <a:pPr>
              <a:buNone/>
            </a:pPr>
            <a:r>
              <a:rPr lang="ru-RU" sz="2000" dirty="0" smtClean="0"/>
              <a:t>4. 33 коровы- Темп: </a:t>
            </a:r>
            <a:r>
              <a:rPr lang="en-US" sz="2000" dirty="0" smtClean="0"/>
              <a:t>GRAVE-</a:t>
            </a:r>
            <a:r>
              <a:rPr lang="ru-RU" sz="2000" dirty="0" smtClean="0"/>
              <a:t>важно тяжеловато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Динамика:</a:t>
            </a:r>
            <a:r>
              <a:rPr lang="ru-RU" sz="2000" dirty="0" smtClean="0"/>
              <a:t> : </a:t>
            </a:r>
            <a:r>
              <a:rPr lang="en-US" sz="2000" dirty="0" smtClean="0"/>
              <a:t>mf-</a:t>
            </a:r>
            <a:r>
              <a:rPr lang="ru-RU" sz="2000" dirty="0" smtClean="0"/>
              <a:t>умеренно </a:t>
            </a:r>
            <a:r>
              <a:rPr lang="ru-RU" sz="2000" dirty="0" smtClean="0"/>
              <a:t>громко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Регистр: Низкий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Ритм: Ровный</a:t>
            </a:r>
            <a:endParaRPr lang="ru-RU" sz="2000" dirty="0"/>
          </a:p>
        </p:txBody>
      </p:sp>
      <p:pic>
        <p:nvPicPr>
          <p:cNvPr id="4" name="Рисунок 3" descr="мэри 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4000504"/>
            <a:ext cx="2643206" cy="2643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Какие песни понравились больше всего? Почему?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Больше всего мне понравилась песня 33 коровы. Почему? Ведь она задорная, веселая, напоминающая мое счастливое детство.</a:t>
            </a:r>
            <a:endParaRPr lang="ru-RU" dirty="0"/>
          </a:p>
        </p:txBody>
      </p:sp>
      <p:pic>
        <p:nvPicPr>
          <p:cNvPr id="4" name="Рисунок 3" descr="мэри 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643314"/>
            <a:ext cx="4000528" cy="2996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dirty="0" smtClean="0"/>
              <a:t>Кто из современных исполнителей в наше время </a:t>
            </a:r>
            <a:r>
              <a:rPr lang="ru-RU" sz="2800" dirty="0" smtClean="0"/>
              <a:t>исполнял</a:t>
            </a:r>
            <a:r>
              <a:rPr lang="ru-RU" sz="2800" dirty="0" smtClean="0"/>
              <a:t> песни из фильма «Мэри </a:t>
            </a:r>
            <a:r>
              <a:rPr lang="ru-RU" sz="2800" dirty="0" err="1" smtClean="0"/>
              <a:t>Поппинс</a:t>
            </a:r>
            <a:r>
              <a:rPr lang="ru-RU" sz="2800" dirty="0" smtClean="0"/>
              <a:t>, до свидания»? Дайте оценку.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Многие певцы на сегодняшний день исполняли песни из этого кинофильма. Но больше всего мне нравится исполнительница того времени Татьяна Воронина. По моему мнению она поет красиво, весело и прекрасно!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243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Краткая характеристика фильма</vt:lpstr>
      <vt:lpstr>Музыкально-теоретический анализ песен</vt:lpstr>
      <vt:lpstr>Какие песни понравились больше всего? Почему? </vt:lpstr>
      <vt:lpstr>Кто из современных исполнителей в наше время исполнял песни из фильма «Мэри Поппинс, до свидания»? Дайте оценку.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характеристика фильма</dc:title>
  <dc:creator>Admin</dc:creator>
  <cp:lastModifiedBy>Admin</cp:lastModifiedBy>
  <cp:revision>5</cp:revision>
  <dcterms:created xsi:type="dcterms:W3CDTF">2017-03-14T14:41:58Z</dcterms:created>
  <dcterms:modified xsi:type="dcterms:W3CDTF">2017-03-14T16:09:27Z</dcterms:modified>
</cp:coreProperties>
</file>