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1" r:id="rId3"/>
    <p:sldId id="272" r:id="rId4"/>
    <p:sldId id="256" r:id="rId5"/>
    <p:sldId id="264" r:id="rId6"/>
    <p:sldId id="27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мери поппинс\мери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75252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739895"/>
            <a:ext cx="43924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solidFill>
                  <a:srgbClr val="00B050"/>
                </a:solidFill>
              </a:ln>
              <a:solidFill>
                <a:srgbClr val="C00000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«Мэри </a:t>
            </a:r>
            <a:r>
              <a:rPr kumimoji="0" lang="ru-RU" sz="160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Поппинс</a:t>
            </a:r>
            <a:r>
              <a:rPr kumimoji="0" lang="ru-RU" sz="160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, до свидания» — телевизионный художественный</a:t>
            </a:r>
          </a:p>
          <a:p>
            <a:pPr lvl="0"/>
            <a:r>
              <a:rPr kumimoji="0" lang="ru-RU" sz="160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семейный фильм-мюзикл в двух сериях («Леди Совершенство», «Неделя кончается в среду»). По мотивам произведений </a:t>
            </a:r>
            <a:r>
              <a:rPr kumimoji="0" lang="ru-RU" sz="160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Памелы</a:t>
            </a:r>
            <a:r>
              <a:rPr kumimoji="0" lang="ru-RU" sz="160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60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Трэверс</a:t>
            </a:r>
            <a:r>
              <a:rPr kumimoji="0" lang="ru-RU" sz="160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 о Мэри </a:t>
            </a:r>
            <a:r>
              <a:rPr kumimoji="0" lang="ru-RU" sz="160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Поппинс</a:t>
            </a:r>
            <a:r>
              <a:rPr kumimoji="0" lang="ru-RU" sz="160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. </a:t>
            </a:r>
          </a:p>
          <a:p>
            <a:pPr lvl="0"/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год издания:1983 г.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Автор сценария: Владимир </a:t>
            </a:r>
            <a:r>
              <a:rPr lang="ru-RU" sz="1600" b="1" dirty="0" err="1" smtClean="0">
                <a:solidFill>
                  <a:schemeClr val="bg1"/>
                </a:solidFill>
              </a:rPr>
              <a:t>Валуцкий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Режиссёр-постановщик: Леонид </a:t>
            </a:r>
            <a:r>
              <a:rPr lang="ru-RU" sz="1600" b="1" dirty="0" err="1" smtClean="0">
                <a:solidFill>
                  <a:schemeClr val="bg1"/>
                </a:solidFill>
              </a:rPr>
              <a:t>Квинихидзе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В ролях: Наталья </a:t>
            </a:r>
            <a:r>
              <a:rPr lang="ru-RU" sz="1600" b="1" dirty="0" err="1" smtClean="0">
                <a:solidFill>
                  <a:schemeClr val="bg1"/>
                </a:solidFill>
              </a:rPr>
              <a:t>Андрейченко</a:t>
            </a:r>
            <a:r>
              <a:rPr lang="ru-RU" sz="1600" b="1" dirty="0" smtClean="0">
                <a:solidFill>
                  <a:schemeClr val="bg1"/>
                </a:solidFill>
              </a:rPr>
              <a:t>, Филипп Рукавишников, Анна Плисецкая, </a:t>
            </a:r>
            <a:r>
              <a:rPr lang="ru-RU" sz="1600" b="1" dirty="0" err="1" smtClean="0">
                <a:solidFill>
                  <a:schemeClr val="bg1"/>
                </a:solidFill>
              </a:rPr>
              <a:t>Лембит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Ульфсак</a:t>
            </a:r>
            <a:r>
              <a:rPr lang="ru-RU" sz="1600" b="1" dirty="0" smtClean="0">
                <a:solidFill>
                  <a:schemeClr val="bg1"/>
                </a:solidFill>
              </a:rPr>
              <a:t>, Альберт Филозов, Лариса Удовиченко, Олег Табаков, Ирина </a:t>
            </a:r>
            <a:r>
              <a:rPr lang="ru-RU" sz="1600" b="1" dirty="0" err="1" smtClean="0">
                <a:solidFill>
                  <a:schemeClr val="bg1"/>
                </a:solidFill>
              </a:rPr>
              <a:t>Скобцева</a:t>
            </a:r>
            <a:r>
              <a:rPr lang="ru-RU" sz="1600" b="1" dirty="0" smtClean="0">
                <a:solidFill>
                  <a:schemeClr val="bg1"/>
                </a:solidFill>
              </a:rPr>
              <a:t>, Зиновий Гердт,  Марина Нудьга.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Композитор: Максим Дунаевский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Стихи: Наум </a:t>
            </a:r>
            <a:r>
              <a:rPr lang="ru-RU" sz="1600" b="1" dirty="0" err="1" smtClean="0">
                <a:solidFill>
                  <a:schemeClr val="bg1"/>
                </a:solidFill>
              </a:rPr>
              <a:t>Олев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Главные женские вокальные партии исполнила Татьяна Воронина.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opgif.narod.ru/i/rain/0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5749240" cy="3571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8572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                           НЕПОГОДА.   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            Лучшая песня из кинофильма!!!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Мелодия песни проникновенная, лад минорный, темп умеренный, размер 4/4,гармония  напевная, светлая, мечтательная.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Песня динамичная, тембр гитара.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В фильме её исполняет Павел </a:t>
            </a:r>
            <a:r>
              <a:rPr lang="ru-RU" sz="24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Смеян,а</a:t>
            </a:r>
            <a:r>
              <a:rPr lang="ru-RU" sz="2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из современных  певцов лишь Игорь Тальков спел также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   задушевно.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                                           </a:t>
            </a:r>
          </a:p>
          <a:p>
            <a:endParaRPr lang="ru-RU" sz="2400" b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24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allet.ua/upload/medialibrary/903/903f8dcab804a4d67a940f2df6db5d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142852"/>
            <a:ext cx="4714800" cy="63579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45720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       </a:t>
            </a:r>
            <a:r>
              <a:rPr lang="ru-RU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ВЕТЕР ПЕРЕМЕН</a:t>
            </a:r>
          </a:p>
          <a:p>
            <a:endParaRPr lang="ru-RU" sz="2400" b="1" dirty="0" smtClean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    Песня минорная,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но светлая, позитивная.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Всегда хочется  верить в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      лучшее.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Темп песни  умеренный.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   Мелодия душевная,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запоминающаяся.</a:t>
            </a:r>
          </a:p>
          <a:p>
            <a:endParaRPr lang="ru-RU" sz="20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связной\Desktop\мери поппинс\корова кивает аним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23034"/>
            <a:ext cx="4134966" cy="413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связной\Desktop\мери поппинс\33 коровы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89040"/>
            <a:ext cx="5670798" cy="290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377530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ln w="38100">
                  <a:solidFill>
                    <a:srgbClr val="00B05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285728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                Классная позитивная песенка! 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  Темп песни быстрый, лад мажорный, гармония красочная. 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    Песня весёлая, жизнерадостная.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Из современных исполнителей Алексей Воробьев  лучше смог  передать  настроение и характер песни 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171598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n w="38100">
                  <a:solidFill>
                    <a:srgbClr val="C00000"/>
                  </a:solidFill>
                </a:ln>
                <a:solidFill>
                  <a:srgbClr val="FFC000"/>
                </a:solidFill>
                <a:latin typeface="Arial Black" pitchFamily="34" charset="0"/>
                <a:cs typeface="Times New Roman" pitchFamily="18" charset="0"/>
              </a:rPr>
              <a:t>ЛЕДИ   СОВЕРШЕНСТВО </a:t>
            </a:r>
            <a:endParaRPr kumimoji="0" lang="ru-RU" sz="2000" b="1" i="1" u="none" strike="noStrike" cap="none" normalizeH="0" baseline="0" dirty="0" smtClean="0">
              <a:ln w="38100">
                <a:solidFill>
                  <a:srgbClr val="C00000"/>
                </a:solidFill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1507" name="Picture 3" descr="C:\Users\связной\Desktop\мери поппинс\леди совершен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80728"/>
            <a:ext cx="2790620" cy="212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C:\Users\связной\Desktop\мери поппинс\мер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43894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785794"/>
            <a:ext cx="30003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 Одна из лучших песен     Мюзикла.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Гармоничная,                  изысканная,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плавная,  мелодичная песня –  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929066"/>
            <a:ext cx="484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просто  само совершенство</a:t>
            </a:r>
            <a:r>
              <a:rPr lang="ru-RU" b="1" dirty="0" smtClean="0">
                <a:solidFill>
                  <a:schemeClr val="bg1"/>
                </a:solidFill>
              </a:rPr>
              <a:t>!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ubkid.ru/uploads/posts/2012-12/F1355151016_lev-i-bradobrey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2143108" y="1214422"/>
            <a:ext cx="6786610" cy="56435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21429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         </a:t>
            </a:r>
            <a:r>
              <a:rPr lang="ru-RU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ЛЕВ И БРАДОБРЕЙ</a:t>
            </a:r>
            <a:endParaRPr lang="ru-RU" sz="24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071546"/>
            <a:ext cx="264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24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Весёлая </a:t>
            </a:r>
          </a:p>
          <a:p>
            <a:endParaRPr lang="ru-RU" sz="2400" b="1" i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Шуточная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Мажорная</a:t>
            </a:r>
          </a:p>
          <a:p>
            <a:endParaRPr lang="ru-RU" sz="2400" b="1" i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Теплая</a:t>
            </a:r>
          </a:p>
          <a:p>
            <a:endParaRPr lang="ru-RU" sz="2400" b="1" i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  Добрая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песенка!</a:t>
            </a:r>
            <a:endParaRPr lang="ru-RU" sz="2400" b="1" i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связной\Desktop\мери поппинс\кор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9412" y="1484784"/>
            <a:ext cx="5304588" cy="511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696202"/>
            <a:ext cx="52565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Тридцать три коровы, </a:t>
            </a:r>
            <a:endParaRPr kumimoji="0" lang="ru-RU" sz="2000" b="1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FFC000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Тридцать три коровы,</a:t>
            </a:r>
            <a:endParaRPr kumimoji="0" lang="ru-RU" sz="2000" b="1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FFC000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Тридцать три коровы – </a:t>
            </a:r>
            <a:endParaRPr kumimoji="0" lang="ru-RU" sz="2000" b="1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FFC000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Свежая строка.</a:t>
            </a:r>
            <a:endParaRPr kumimoji="0" lang="ru-RU" sz="2000" b="1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FFC000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Тридцать три коровы.</a:t>
            </a:r>
            <a:endParaRPr kumimoji="0" lang="ru-RU" sz="2000" b="1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FFC000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Стих родился новый,</a:t>
            </a:r>
            <a:endParaRPr kumimoji="0" lang="ru-RU" sz="2000" b="1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FFC000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Как стакан парного молока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238</TotalTime>
  <Words>196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Слайд 1</vt:lpstr>
      <vt:lpstr>Слайд 2</vt:lpstr>
      <vt:lpstr>Слайд 3</vt:lpstr>
      <vt:lpstr>   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«33 коровы»  музыка Максима Дунаевского,  слова Н.Олева </dc:title>
  <dc:creator>связной</dc:creator>
  <cp:lastModifiedBy>Давлетова</cp:lastModifiedBy>
  <cp:revision>53</cp:revision>
  <dcterms:created xsi:type="dcterms:W3CDTF">2014-08-12T15:06:21Z</dcterms:created>
  <dcterms:modified xsi:type="dcterms:W3CDTF">2017-03-14T16:42:25Z</dcterms:modified>
</cp:coreProperties>
</file>