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80" r:id="rId3"/>
    <p:sldId id="281" r:id="rId4"/>
    <p:sldId id="263" r:id="rId5"/>
    <p:sldId id="282" r:id="rId6"/>
    <p:sldId id="277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782" autoAdjust="0"/>
    <p:restoredTop sz="94660"/>
  </p:normalViewPr>
  <p:slideViewPr>
    <p:cSldViewPr>
      <p:cViewPr varScale="1">
        <p:scale>
          <a:sx n="68" d="100"/>
          <a:sy n="68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E4615-78EF-4A29-9329-140BA93E3F8C}" type="datetimeFigureOut">
              <a:rPr lang="ru-RU" smtClean="0"/>
              <a:pPr/>
              <a:t>14.03.2017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53DF2120-80F0-4A09-A3A3-C7F9979BE9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E4615-78EF-4A29-9329-140BA93E3F8C}" type="datetimeFigureOut">
              <a:rPr lang="ru-RU" smtClean="0"/>
              <a:pPr/>
              <a:t>14.03.2017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F2120-80F0-4A09-A3A3-C7F9979BE9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E4615-78EF-4A29-9329-140BA93E3F8C}" type="datetimeFigureOut">
              <a:rPr lang="ru-RU" smtClean="0"/>
              <a:pPr/>
              <a:t>14.03.2017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F2120-80F0-4A09-A3A3-C7F9979BE9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E4615-78EF-4A29-9329-140BA93E3F8C}" type="datetimeFigureOut">
              <a:rPr lang="ru-RU" smtClean="0"/>
              <a:pPr/>
              <a:t>14.03.2017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53DF2120-80F0-4A09-A3A3-C7F9979BE9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E4615-78EF-4A29-9329-140BA93E3F8C}" type="datetimeFigureOut">
              <a:rPr lang="ru-RU" smtClean="0"/>
              <a:pPr/>
              <a:t>14.03.2017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F2120-80F0-4A09-A3A3-C7F9979BE97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E4615-78EF-4A29-9329-140BA93E3F8C}" type="datetimeFigureOut">
              <a:rPr lang="ru-RU" smtClean="0"/>
              <a:pPr/>
              <a:t>14.03.2017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F2120-80F0-4A09-A3A3-C7F9979BE9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E4615-78EF-4A29-9329-140BA93E3F8C}" type="datetimeFigureOut">
              <a:rPr lang="ru-RU" smtClean="0"/>
              <a:pPr/>
              <a:t>14.03.2017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53DF2120-80F0-4A09-A3A3-C7F9979BE97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E4615-78EF-4A29-9329-140BA93E3F8C}" type="datetimeFigureOut">
              <a:rPr lang="ru-RU" smtClean="0"/>
              <a:pPr/>
              <a:t>14.03.2017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F2120-80F0-4A09-A3A3-C7F9979BE9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E4615-78EF-4A29-9329-140BA93E3F8C}" type="datetimeFigureOut">
              <a:rPr lang="ru-RU" smtClean="0"/>
              <a:pPr/>
              <a:t>14.03.2017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F2120-80F0-4A09-A3A3-C7F9979BE9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E4615-78EF-4A29-9329-140BA93E3F8C}" type="datetimeFigureOut">
              <a:rPr lang="ru-RU" smtClean="0"/>
              <a:pPr/>
              <a:t>14.03.2017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F2120-80F0-4A09-A3A3-C7F9979BE9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E4615-78EF-4A29-9329-140BA93E3F8C}" type="datetimeFigureOut">
              <a:rPr lang="ru-RU" smtClean="0"/>
              <a:pPr/>
              <a:t>14.03.2017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F2120-80F0-4A09-A3A3-C7F9979BE97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4ADE4615-78EF-4A29-9329-140BA93E3F8C}" type="datetimeFigureOut">
              <a:rPr lang="ru-RU" smtClean="0"/>
              <a:pPr/>
              <a:t>14.03.2017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3DF2120-80F0-4A09-A3A3-C7F9979BE97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image" Target="../media/image6.jpeg"/><Relationship Id="rId7" Type="http://schemas.openxmlformats.org/officeDocument/2006/relationships/image" Target="../media/image10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hyperlink" Target="http://images.yandex.ru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81000" y="3214686"/>
            <a:ext cx="8458200" cy="1928826"/>
          </a:xfrm>
        </p:spPr>
        <p:txBody>
          <a:bodyPr>
            <a:noAutofit/>
          </a:bodyPr>
          <a:lstStyle/>
          <a:p>
            <a:pPr algn="ctr"/>
            <a:r>
              <a:rPr lang="ru-RU" sz="4800" b="1" dirty="0" smtClean="0">
                <a:solidFill>
                  <a:srgbClr val="FF0000"/>
                </a:solidFill>
              </a:rPr>
              <a:t>художественный фильм </a:t>
            </a:r>
            <a:br>
              <a:rPr lang="ru-RU" sz="4800" b="1" dirty="0" smtClean="0">
                <a:solidFill>
                  <a:srgbClr val="FF0000"/>
                </a:solidFill>
              </a:rPr>
            </a:br>
            <a:r>
              <a:rPr lang="ru-RU" sz="4800" b="1" dirty="0" smtClean="0">
                <a:solidFill>
                  <a:srgbClr val="FF0000"/>
                </a:solidFill>
              </a:rPr>
              <a:t>«Мэри </a:t>
            </a:r>
            <a:r>
              <a:rPr lang="ru-RU" sz="4800" b="1" dirty="0" err="1" smtClean="0">
                <a:solidFill>
                  <a:srgbClr val="FF0000"/>
                </a:solidFill>
              </a:rPr>
              <a:t>Поппинс</a:t>
            </a:r>
            <a:r>
              <a:rPr lang="ru-RU" sz="4800" b="1" dirty="0" smtClean="0">
                <a:solidFill>
                  <a:srgbClr val="FF0000"/>
                </a:solidFill>
              </a:rPr>
              <a:t>, до свидания».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714876" y="5857892"/>
            <a:ext cx="4124324" cy="714380"/>
          </a:xfrm>
        </p:spPr>
        <p:txBody>
          <a:bodyPr>
            <a:normAutofit/>
          </a:bodyPr>
          <a:lstStyle/>
          <a:p>
            <a:r>
              <a:rPr lang="ru-RU" sz="1800" dirty="0" smtClean="0"/>
              <a:t>Выполнила: Коновалова Злата, ученица 6 Г класса</a:t>
            </a:r>
            <a:endParaRPr lang="ru-RU" sz="1800" dirty="0"/>
          </a:p>
        </p:txBody>
      </p:sp>
      <p:pic>
        <p:nvPicPr>
          <p:cNvPr id="1026" name="Picture 2" descr="C:\Users\1\Desktop\20160729_05_48_11_8513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44" y="142853"/>
            <a:ext cx="4482977" cy="3071834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142852"/>
            <a:ext cx="8686800" cy="642941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НЕМНОГО ИЗ ИСТОРИИ:</a:t>
            </a:r>
            <a:endParaRPr lang="ru-RU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642918"/>
            <a:ext cx="8848756" cy="6072230"/>
          </a:xfrm>
        </p:spPr>
        <p:txBody>
          <a:bodyPr>
            <a:noAutofit/>
          </a:bodyPr>
          <a:lstStyle/>
          <a:p>
            <a:pPr fontAlgn="t">
              <a:buNone/>
            </a:pPr>
            <a:r>
              <a:rPr lang="ru-RU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Год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1600" u="sng" dirty="0" smtClean="0">
                <a:latin typeface="Times New Roman" pitchFamily="18" charset="0"/>
                <a:cs typeface="Times New Roman" pitchFamily="18" charset="0"/>
              </a:rPr>
              <a:t>1983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fontAlgn="t">
              <a:buNone/>
            </a:pPr>
            <a:r>
              <a:rPr lang="ru-RU" sz="1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Страна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1600" u="sng" dirty="0" err="1" smtClean="0">
                <a:latin typeface="Times New Roman" pitchFamily="18" charset="0"/>
                <a:cs typeface="Times New Roman" pitchFamily="18" charset="0"/>
              </a:rPr>
              <a:t>СССР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fontAlgn="t">
              <a:buNone/>
            </a:pPr>
            <a:r>
              <a:rPr lang="ru-RU" sz="1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Слоган-режиссер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1600" u="sng" dirty="0" smtClean="0">
                <a:latin typeface="Times New Roman" pitchFamily="18" charset="0"/>
                <a:cs typeface="Times New Roman" pitchFamily="18" charset="0"/>
              </a:rPr>
              <a:t>Леонид </a:t>
            </a:r>
            <a:r>
              <a:rPr lang="ru-RU" sz="1600" u="sng" dirty="0" err="1" smtClean="0">
                <a:latin typeface="Times New Roman" pitchFamily="18" charset="0"/>
                <a:cs typeface="Times New Roman" pitchFamily="18" charset="0"/>
              </a:rPr>
              <a:t>Квинихидзе</a:t>
            </a:r>
            <a:endParaRPr lang="ru-RU" sz="1600" u="sng" dirty="0" smtClean="0">
              <a:latin typeface="Times New Roman" pitchFamily="18" charset="0"/>
              <a:cs typeface="Times New Roman" pitchFamily="18" charset="0"/>
            </a:endParaRPr>
          </a:p>
          <a:p>
            <a:pPr fontAlgn="t">
              <a:buNone/>
            </a:pPr>
            <a:r>
              <a:rPr lang="ru-RU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Сценарий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1600" u="sng" dirty="0" smtClean="0">
                <a:latin typeface="Times New Roman" pitchFamily="18" charset="0"/>
                <a:cs typeface="Times New Roman" pitchFamily="18" charset="0"/>
              </a:rPr>
              <a:t>Владимир </a:t>
            </a:r>
            <a:r>
              <a:rPr lang="ru-RU" sz="1600" u="sng" dirty="0" err="1" smtClean="0">
                <a:latin typeface="Times New Roman" pitchFamily="18" charset="0"/>
                <a:cs typeface="Times New Roman" pitchFamily="18" charset="0"/>
              </a:rPr>
              <a:t>Валуцкий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 </a:t>
            </a:r>
            <a:r>
              <a:rPr lang="ru-RU" sz="1600" u="sng" dirty="0" err="1" smtClean="0">
                <a:latin typeface="Times New Roman" pitchFamily="18" charset="0"/>
                <a:cs typeface="Times New Roman" pitchFamily="18" charset="0"/>
              </a:rPr>
              <a:t>Памела</a:t>
            </a:r>
            <a:r>
              <a:rPr lang="ru-RU" sz="16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u="sng" dirty="0" err="1" smtClean="0">
                <a:latin typeface="Times New Roman" pitchFamily="18" charset="0"/>
                <a:cs typeface="Times New Roman" pitchFamily="18" charset="0"/>
              </a:rPr>
              <a:t>Линдон</a:t>
            </a:r>
            <a:r>
              <a:rPr lang="ru-RU" sz="16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u="sng" dirty="0" err="1" smtClean="0">
                <a:latin typeface="Times New Roman" pitchFamily="18" charset="0"/>
                <a:cs typeface="Times New Roman" pitchFamily="18" charset="0"/>
              </a:rPr>
              <a:t>Трэверс</a:t>
            </a:r>
            <a:endParaRPr lang="ru-RU" sz="1600" u="sng" dirty="0" smtClean="0">
              <a:latin typeface="Times New Roman" pitchFamily="18" charset="0"/>
              <a:cs typeface="Times New Roman" pitchFamily="18" charset="0"/>
            </a:endParaRPr>
          </a:p>
          <a:p>
            <a:pPr fontAlgn="t">
              <a:buNone/>
            </a:pPr>
            <a:r>
              <a:rPr lang="ru-RU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Директор </a:t>
            </a:r>
            <a:r>
              <a:rPr lang="ru-RU" sz="1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фильма-оператор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1600" u="sng" dirty="0" smtClean="0">
                <a:latin typeface="Times New Roman" pitchFamily="18" charset="0"/>
                <a:cs typeface="Times New Roman" pitchFamily="18" charset="0"/>
              </a:rPr>
              <a:t>Валентин </a:t>
            </a:r>
            <a:r>
              <a:rPr lang="ru-RU" sz="1600" u="sng" dirty="0" err="1" smtClean="0">
                <a:latin typeface="Times New Roman" pitchFamily="18" charset="0"/>
                <a:cs typeface="Times New Roman" pitchFamily="18" charset="0"/>
              </a:rPr>
              <a:t>Пиганов</a:t>
            </a:r>
            <a:endParaRPr lang="ru-RU" sz="1600" u="sng" dirty="0" smtClean="0">
              <a:latin typeface="Times New Roman" pitchFamily="18" charset="0"/>
              <a:cs typeface="Times New Roman" pitchFamily="18" charset="0"/>
            </a:endParaRPr>
          </a:p>
          <a:p>
            <a:pPr fontAlgn="t">
              <a:buNone/>
            </a:pPr>
            <a:r>
              <a:rPr lang="ru-RU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Композитор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u="sng" dirty="0" smtClean="0">
                <a:latin typeface="Times New Roman" pitchFamily="18" charset="0"/>
                <a:cs typeface="Times New Roman" pitchFamily="18" charset="0"/>
              </a:rPr>
              <a:t>Максим Дунаевский</a:t>
            </a:r>
          </a:p>
          <a:p>
            <a:pPr fontAlgn="t">
              <a:buNone/>
            </a:pPr>
            <a:r>
              <a:rPr lang="ru-RU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Художник: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u="sng" dirty="0" smtClean="0">
                <a:latin typeface="Times New Roman" pitchFamily="18" charset="0"/>
                <a:cs typeface="Times New Roman" pitchFamily="18" charset="0"/>
              </a:rPr>
              <a:t>Виктор Петров</a:t>
            </a:r>
          </a:p>
          <a:p>
            <a:pPr fontAlgn="t">
              <a:buNone/>
            </a:pPr>
            <a:r>
              <a:rPr lang="ru-RU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Монтаж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1600" u="sng" dirty="0" smtClean="0">
                <a:latin typeface="Times New Roman" pitchFamily="18" charset="0"/>
                <a:cs typeface="Times New Roman" pitchFamily="18" charset="0"/>
              </a:rPr>
              <a:t>Инесса </a:t>
            </a:r>
            <a:r>
              <a:rPr lang="ru-RU" sz="1600" u="sng" dirty="0" err="1" smtClean="0">
                <a:latin typeface="Times New Roman" pitchFamily="18" charset="0"/>
                <a:cs typeface="Times New Roman" pitchFamily="18" charset="0"/>
              </a:rPr>
              <a:t>Брожовская</a:t>
            </a:r>
            <a:endParaRPr lang="ru-RU" sz="1600" u="sng" dirty="0" smtClean="0">
              <a:latin typeface="Times New Roman" pitchFamily="18" charset="0"/>
              <a:cs typeface="Times New Roman" pitchFamily="18" charset="0"/>
            </a:endParaRPr>
          </a:p>
          <a:p>
            <a:pPr fontAlgn="t">
              <a:buNone/>
            </a:pPr>
            <a:r>
              <a:rPr lang="ru-RU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Жанр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1600" u="sng" dirty="0" smtClean="0">
                <a:latin typeface="Times New Roman" pitchFamily="18" charset="0"/>
                <a:cs typeface="Times New Roman" pitchFamily="18" charset="0"/>
              </a:rPr>
              <a:t>мюзикл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 </a:t>
            </a:r>
            <a:r>
              <a:rPr lang="ru-RU" sz="1600" u="sng" dirty="0" err="1" smtClean="0">
                <a:latin typeface="Times New Roman" pitchFamily="18" charset="0"/>
                <a:cs typeface="Times New Roman" pitchFamily="18" charset="0"/>
              </a:rPr>
              <a:t>фэнтези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 </a:t>
            </a:r>
            <a:r>
              <a:rPr lang="ru-RU" sz="1600" u="sng" dirty="0" smtClean="0">
                <a:latin typeface="Times New Roman" pitchFamily="18" charset="0"/>
                <a:cs typeface="Times New Roman" pitchFamily="18" charset="0"/>
              </a:rPr>
              <a:t>семейный. </a:t>
            </a:r>
          </a:p>
          <a:p>
            <a:pPr fontAlgn="t">
              <a:buNone/>
            </a:pPr>
            <a:r>
              <a:rPr lang="ru-RU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Премьера </a:t>
            </a:r>
            <a:r>
              <a:rPr lang="ru-RU" sz="1600" u="sng" dirty="0" smtClean="0">
                <a:latin typeface="Times New Roman" pitchFamily="18" charset="0"/>
                <a:cs typeface="Times New Roman" pitchFamily="18" charset="0"/>
              </a:rPr>
              <a:t>8 </a:t>
            </a:r>
            <a:r>
              <a:rPr lang="ru-RU" sz="1600" u="sng" dirty="0" smtClean="0">
                <a:latin typeface="Times New Roman" pitchFamily="18" charset="0"/>
                <a:cs typeface="Times New Roman" pitchFamily="18" charset="0"/>
              </a:rPr>
              <a:t>января 1984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fontAlgn="t">
              <a:buNone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В главных ролях:</a:t>
            </a:r>
          </a:p>
          <a:p>
            <a:pPr fontAlgn="t"/>
            <a:r>
              <a:rPr lang="ru-RU" sz="1600" u="sng" dirty="0" smtClean="0">
                <a:latin typeface="Times New Roman" pitchFamily="18" charset="0"/>
                <a:cs typeface="Times New Roman" pitchFamily="18" charset="0"/>
              </a:rPr>
              <a:t>Наталья </a:t>
            </a:r>
            <a:r>
              <a:rPr lang="ru-RU" sz="1600" u="sng" dirty="0" err="1" smtClean="0">
                <a:latin typeface="Times New Roman" pitchFamily="18" charset="0"/>
                <a:cs typeface="Times New Roman" pitchFamily="18" charset="0"/>
              </a:rPr>
              <a:t>Андрейченко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fontAlgn="t"/>
            <a:r>
              <a:rPr lang="ru-RU" sz="1600" u="sng" dirty="0" smtClean="0">
                <a:latin typeface="Times New Roman" pitchFamily="18" charset="0"/>
                <a:cs typeface="Times New Roman" pitchFamily="18" charset="0"/>
              </a:rPr>
              <a:t>Филипп Рукавишников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fontAlgn="t"/>
            <a:r>
              <a:rPr lang="ru-RU" sz="1600" u="sng" dirty="0" smtClean="0">
                <a:latin typeface="Times New Roman" pitchFamily="18" charset="0"/>
                <a:cs typeface="Times New Roman" pitchFamily="18" charset="0"/>
              </a:rPr>
              <a:t>Анна Плисецкая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fontAlgn="t"/>
            <a:r>
              <a:rPr lang="ru-RU" sz="1600" u="sng" dirty="0" err="1" smtClean="0">
                <a:latin typeface="Times New Roman" pitchFamily="18" charset="0"/>
                <a:cs typeface="Times New Roman" pitchFamily="18" charset="0"/>
              </a:rPr>
              <a:t>Лембит</a:t>
            </a:r>
            <a:r>
              <a:rPr lang="ru-RU" sz="16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u="sng" dirty="0" err="1" smtClean="0">
                <a:latin typeface="Times New Roman" pitchFamily="18" charset="0"/>
                <a:cs typeface="Times New Roman" pitchFamily="18" charset="0"/>
              </a:rPr>
              <a:t>Ульфсак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fontAlgn="t"/>
            <a:r>
              <a:rPr lang="ru-RU" sz="1600" u="sng" dirty="0" smtClean="0">
                <a:latin typeface="Times New Roman" pitchFamily="18" charset="0"/>
                <a:cs typeface="Times New Roman" pitchFamily="18" charset="0"/>
              </a:rPr>
              <a:t>Альберт Филозов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fontAlgn="t"/>
            <a:r>
              <a:rPr lang="ru-RU" sz="1600" u="sng" dirty="0" smtClean="0">
                <a:latin typeface="Times New Roman" pitchFamily="18" charset="0"/>
                <a:cs typeface="Times New Roman" pitchFamily="18" charset="0"/>
              </a:rPr>
              <a:t>Лариса Удовиченко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fontAlgn="t"/>
            <a:r>
              <a:rPr lang="ru-RU" sz="1600" u="sng" dirty="0" smtClean="0">
                <a:latin typeface="Times New Roman" pitchFamily="18" charset="0"/>
                <a:cs typeface="Times New Roman" pitchFamily="18" charset="0"/>
              </a:rPr>
              <a:t>Олег Табаков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fontAlgn="t"/>
            <a:r>
              <a:rPr lang="ru-RU" sz="1600" u="sng" dirty="0" smtClean="0">
                <a:latin typeface="Times New Roman" pitchFamily="18" charset="0"/>
                <a:cs typeface="Times New Roman" pitchFamily="18" charset="0"/>
              </a:rPr>
              <a:t>Ирина </a:t>
            </a:r>
            <a:r>
              <a:rPr lang="ru-RU" sz="1600" u="sng" dirty="0" err="1" smtClean="0">
                <a:latin typeface="Times New Roman" pitchFamily="18" charset="0"/>
                <a:cs typeface="Times New Roman" pitchFamily="18" charset="0"/>
              </a:rPr>
              <a:t>Скобцева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fontAlgn="t"/>
            <a:r>
              <a:rPr lang="ru-RU" sz="1600" u="sng" dirty="0" smtClean="0">
                <a:latin typeface="Times New Roman" pitchFamily="18" charset="0"/>
                <a:cs typeface="Times New Roman" pitchFamily="18" charset="0"/>
              </a:rPr>
              <a:t>Зиновий Гердт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fontAlgn="t"/>
            <a:r>
              <a:rPr lang="ru-RU" sz="1600" u="sng" dirty="0" smtClean="0">
                <a:latin typeface="Times New Roman" pitchFamily="18" charset="0"/>
                <a:cs typeface="Times New Roman" pitchFamily="18" charset="0"/>
              </a:rPr>
              <a:t>Марина Нудьга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C:\Users\1\Desktop\7733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57752" y="285728"/>
            <a:ext cx="4143404" cy="621510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6000" dirty="0" err="1" smtClean="0">
                <a:solidFill>
                  <a:srgbClr val="FF0000"/>
                </a:solidFill>
              </a:rPr>
              <a:t>пЕСНИ</a:t>
            </a:r>
            <a:endParaRPr lang="ru-RU" sz="6000" dirty="0">
              <a:solidFill>
                <a:srgbClr val="FF0000"/>
              </a:solidFill>
            </a:endParaRPr>
          </a:p>
        </p:txBody>
      </p:sp>
      <p:pic>
        <p:nvPicPr>
          <p:cNvPr id="5" name="Содержимое 4" descr="1223_900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42844" y="142852"/>
            <a:ext cx="2714644" cy="1823218"/>
          </a:xfrm>
        </p:spPr>
      </p:pic>
      <p:pic>
        <p:nvPicPr>
          <p:cNvPr id="6" name="Содержимое 5" descr="i (1)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6286512" y="142852"/>
            <a:ext cx="2674946" cy="1738317"/>
          </a:xfrm>
        </p:spPr>
      </p:pic>
      <p:pic>
        <p:nvPicPr>
          <p:cNvPr id="7" name="Рисунок 6" descr="i (2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2844" y="2071678"/>
            <a:ext cx="2686045" cy="2014534"/>
          </a:xfrm>
          <a:prstGeom prst="rect">
            <a:avLst/>
          </a:prstGeom>
        </p:spPr>
      </p:pic>
      <p:pic>
        <p:nvPicPr>
          <p:cNvPr id="8" name="Рисунок 7" descr="i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188949" y="2071678"/>
            <a:ext cx="2740739" cy="2000264"/>
          </a:xfrm>
          <a:prstGeom prst="rect">
            <a:avLst/>
          </a:prstGeom>
        </p:spPr>
      </p:pic>
      <p:sp>
        <p:nvSpPr>
          <p:cNvPr id="9" name="Прямоугольник 8"/>
          <p:cNvSpPr/>
          <p:nvPr/>
        </p:nvSpPr>
        <p:spPr>
          <a:xfrm>
            <a:off x="2714612" y="1714488"/>
            <a:ext cx="392909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 Непогода»</a:t>
            </a:r>
          </a:p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 Леди Совершенство» </a:t>
            </a:r>
          </a:p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 Цветные сны»</a:t>
            </a:r>
          </a:p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 33 коровы» </a:t>
            </a:r>
          </a:p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«Лев и Брадобрей»</a:t>
            </a:r>
          </a:p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«Ветер перемен»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" name="Рисунок 10" descr="af1cf28bf324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143636" y="4214818"/>
            <a:ext cx="2800344" cy="2243134"/>
          </a:xfrm>
          <a:prstGeom prst="rect">
            <a:avLst/>
          </a:prstGeom>
        </p:spPr>
      </p:pic>
      <p:pic>
        <p:nvPicPr>
          <p:cNvPr id="12" name="Рисунок 11" descr="i (4)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42844" y="4214818"/>
            <a:ext cx="2751977" cy="2262298"/>
          </a:xfrm>
          <a:prstGeom prst="rect">
            <a:avLst/>
          </a:prstGeom>
        </p:spPr>
      </p:pic>
      <p:pic>
        <p:nvPicPr>
          <p:cNvPr id="13" name="Рисунок 12" descr="i (3).jp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928926" y="4714884"/>
            <a:ext cx="3174980" cy="1785926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http://st-fashiony.ru/pic/street/pic/71740/com/2040365.jpg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2214546" y="500042"/>
            <a:ext cx="447675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428596" y="4000504"/>
            <a:ext cx="8358246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Своих воспитанников Мэри </a:t>
            </a:r>
            <a:r>
              <a:rPr lang="ru-RU" sz="3200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Поппинс</a:t>
            </a:r>
            <a:r>
              <a:rPr lang="ru-RU" sz="32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научила двум самым главным в жизни вещам: </a:t>
            </a:r>
          </a:p>
          <a:p>
            <a:r>
              <a:rPr lang="ru-RU" sz="3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-умению видеть сказочное в обычных вещах; </a:t>
            </a:r>
            <a:br>
              <a:rPr lang="ru-RU" sz="3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 не бояться любых перемен.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endParaRPr lang="ru-RU" sz="32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554162"/>
            <a:ext cx="8929718" cy="4875234"/>
          </a:xfrm>
        </p:spPr>
        <p:txBody>
          <a:bodyPr>
            <a:normAutofit fontScale="92500"/>
          </a:bodyPr>
          <a:lstStyle/>
          <a:p>
            <a:pPr algn="just">
              <a:buNone/>
            </a:pPr>
            <a:r>
              <a:rPr lang="ru-RU" dirty="0" smtClean="0"/>
              <a:t>   Мне больше всего понравилась песня и танец Мери </a:t>
            </a:r>
            <a:r>
              <a:rPr lang="ru-RU" dirty="0" err="1" smtClean="0"/>
              <a:t>Поппинс</a:t>
            </a:r>
            <a:r>
              <a:rPr lang="ru-RU" dirty="0" smtClean="0"/>
              <a:t> «Леди совершенство». Эта музыка энергичная, </a:t>
            </a:r>
            <a:r>
              <a:rPr lang="ru-RU" dirty="0" smtClean="0"/>
              <a:t>жизнерадостная, веселая</a:t>
            </a:r>
            <a:r>
              <a:rPr lang="ru-RU" dirty="0" smtClean="0"/>
              <a:t>, слушая ее вам непременно захочется двигаться в такт мелодии. </a:t>
            </a:r>
            <a:r>
              <a:rPr lang="ru-RU" dirty="0" smtClean="0"/>
              <a:t>Песня «Леди совершенство» ни одного слушателя не оставит равнодушным, прошло столько времени, а люди знают и помнят ее.  Хочется мне дать маленький совет, если у вас будет плохое настроение </a:t>
            </a:r>
            <a:r>
              <a:rPr lang="ru-RU" dirty="0" smtClean="0"/>
              <a:t>обязательно включите эту песню, и я уверенна, оно у вас появится.</a:t>
            </a:r>
            <a:endParaRPr lang="ru-RU" dirty="0"/>
          </a:p>
        </p:txBody>
      </p:sp>
      <p:pic>
        <p:nvPicPr>
          <p:cNvPr id="1026" name="Picture 2" descr="C:\Users\admin\Desktop\Андрейченко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214290"/>
            <a:ext cx="1593585" cy="135732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ls676_1457617810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</p:spPr>
      </p:pic>
      <p:sp>
        <p:nvSpPr>
          <p:cNvPr id="5" name="Прямоугольник 4"/>
          <p:cNvSpPr/>
          <p:nvPr/>
        </p:nvSpPr>
        <p:spPr>
          <a:xfrm>
            <a:off x="357158" y="0"/>
            <a:ext cx="6429420" cy="3000372"/>
          </a:xfrm>
          <a:prstGeom prst="rect">
            <a:avLst/>
          </a:prstGeom>
        </p:spPr>
        <p:txBody>
          <a:bodyPr wrap="square">
            <a:prstTxWarp prst="textCanUp">
              <a:avLst/>
            </a:prstTxWarp>
            <a:spAutoFit/>
            <a:scene3d>
              <a:camera prst="perspectiveContrastingRightFacing"/>
              <a:lightRig rig="threePt" dir="t"/>
            </a:scene3d>
          </a:bodyPr>
          <a:lstStyle/>
          <a:p>
            <a:r>
              <a:rPr lang="ru-RU" sz="80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спасибо </a:t>
            </a:r>
            <a:endParaRPr lang="ru-RU" sz="80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643966" y="3143248"/>
            <a:ext cx="500034" cy="45719"/>
          </a:xfrm>
          <a:prstGeom prst="rect">
            <a:avLst/>
          </a:prstGeom>
        </p:spPr>
        <p:txBody>
          <a:bodyPr wrap="square">
            <a:prstTxWarp prst="textCanDown">
              <a:avLst/>
            </a:prstTxWarp>
            <a:spAutoFit/>
            <a:scene3d>
              <a:camera prst="perspectiveContrastingRightFacing"/>
              <a:lightRig rig="threePt" dir="t"/>
            </a:scene3d>
          </a:bodyPr>
          <a:lstStyle/>
          <a:p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</a:rPr>
              <a:t>.</a:t>
            </a:r>
            <a:endParaRPr lang="ru-RU" sz="28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403</TotalTime>
  <Words>154</Words>
  <Application>Microsoft Office PowerPoint</Application>
  <PresentationFormat>Экран (4:3)</PresentationFormat>
  <Paragraphs>36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Трек</vt:lpstr>
      <vt:lpstr>художественный фильм  «Мэри Поппинс, до свидания».</vt:lpstr>
      <vt:lpstr>НЕМНОГО ИЗ ИСТОРИИ:</vt:lpstr>
      <vt:lpstr>пЕСНИ</vt:lpstr>
      <vt:lpstr>Слайд 4</vt:lpstr>
      <vt:lpstr>Слайд 5</vt:lpstr>
      <vt:lpstr>Слайд 6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Home</dc:creator>
  <cp:lastModifiedBy>Пользователь Windows</cp:lastModifiedBy>
  <cp:revision>45</cp:revision>
  <dcterms:created xsi:type="dcterms:W3CDTF">2016-10-18T18:17:34Z</dcterms:created>
  <dcterms:modified xsi:type="dcterms:W3CDTF">2017-03-14T17:48:56Z</dcterms:modified>
</cp:coreProperties>
</file>