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81" r:id="rId4"/>
    <p:sldId id="263" r:id="rId5"/>
    <p:sldId id="282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82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DE4615-78EF-4A29-9329-140BA93E3F8C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DF2120-80F0-4A09-A3A3-C7F9979BE9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214686"/>
            <a:ext cx="8458200" cy="192882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художественный фильм 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«Мэри </a:t>
            </a:r>
            <a:r>
              <a:rPr lang="ru-RU" sz="4800" b="1" dirty="0" err="1" smtClean="0">
                <a:solidFill>
                  <a:srgbClr val="FF0000"/>
                </a:solidFill>
              </a:rPr>
              <a:t>Поппинс</a:t>
            </a:r>
            <a:r>
              <a:rPr lang="ru-RU" sz="4800" b="1" dirty="0" smtClean="0">
                <a:solidFill>
                  <a:srgbClr val="FF0000"/>
                </a:solidFill>
              </a:rPr>
              <a:t>, до свидания».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5857892"/>
            <a:ext cx="4124324" cy="71438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Выполнила: Коновалова Злата, ученица 6 Г класса</a:t>
            </a:r>
            <a:endParaRPr lang="ru-RU" sz="1800" dirty="0"/>
          </a:p>
        </p:txBody>
      </p:sp>
      <p:pic>
        <p:nvPicPr>
          <p:cNvPr id="1026" name="Picture 2" descr="C:\Users\1\Desktop\20160729_05_48_11_851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3"/>
            <a:ext cx="4482977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64294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НЕМНОГО ИЗ ИСТОРИИ: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848756" cy="6072230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1983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Страна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СССР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Слоган-режиссер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Леонид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Квинихидзе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Владимир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Валуцкий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Памела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Линдон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Трэверс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Директор </a:t>
            </a:r>
            <a:r>
              <a:rPr lang="ru-RU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фильма-оператор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Валентин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Пиганов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Композитор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Максим Дунаевский</a:t>
            </a: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Художник: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Виктор Петров</a:t>
            </a: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Монтаж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Инесса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Брожовская</a:t>
            </a:r>
            <a:endParaRPr lang="ru-RU" sz="16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мюзикл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фэнтези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семейный. </a:t>
            </a:r>
          </a:p>
          <a:p>
            <a:pPr fontAlgn="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Премьера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января 1984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главных ролях:</a:t>
            </a: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Андрейченко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Филипп Рукавишников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Анна Плисецкая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Лембит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Ульфсак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Альберт Филозов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Лариса Удовиченко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Олег Табаков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Ирина </a:t>
            </a:r>
            <a:r>
              <a:rPr lang="ru-RU" sz="1600" u="sng" dirty="0" err="1" smtClean="0">
                <a:latin typeface="Times New Roman" pitchFamily="18" charset="0"/>
                <a:cs typeface="Times New Roman" pitchFamily="18" charset="0"/>
              </a:rPr>
              <a:t>Скобцева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Зиновий Гердт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fontAlgn="t"/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Марина Нудьга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1\Desktop\773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5728"/>
            <a:ext cx="4143404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err="1" smtClean="0">
                <a:solidFill>
                  <a:srgbClr val="FF0000"/>
                </a:solidFill>
              </a:rPr>
              <a:t>пЕСНИ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1223_9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142852"/>
            <a:ext cx="2714644" cy="1823218"/>
          </a:xfrm>
        </p:spPr>
      </p:pic>
      <p:pic>
        <p:nvPicPr>
          <p:cNvPr id="6" name="Содержимое 5" descr="i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86512" y="142852"/>
            <a:ext cx="2674946" cy="1738317"/>
          </a:xfr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2071678"/>
            <a:ext cx="2686045" cy="2014534"/>
          </a:xfrm>
          <a:prstGeom prst="rect">
            <a:avLst/>
          </a:prstGeom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8949" y="2071678"/>
            <a:ext cx="2740739" cy="20002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714612" y="1714488"/>
            <a:ext cx="39290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Непогода»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Леди Совершенство» 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Цветные сны»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33 коровы» 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«Лев и Брадобрей»</a:t>
            </a:r>
          </a:p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«Ветер перемен»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af1cf28bf32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3636" y="4214818"/>
            <a:ext cx="2800344" cy="2243134"/>
          </a:xfrm>
          <a:prstGeom prst="rect">
            <a:avLst/>
          </a:prstGeom>
        </p:spPr>
      </p:pic>
      <p:pic>
        <p:nvPicPr>
          <p:cNvPr id="12" name="Рисунок 11" descr="i (4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2844" y="4214818"/>
            <a:ext cx="2751977" cy="2262298"/>
          </a:xfrm>
          <a:prstGeom prst="rect">
            <a:avLst/>
          </a:prstGeom>
        </p:spPr>
      </p:pic>
      <p:pic>
        <p:nvPicPr>
          <p:cNvPr id="13" name="Рисунок 12" descr="i (3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28926" y="4714884"/>
            <a:ext cx="3174980" cy="17859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-fashiony.ru/pic/street/pic/71740/com/2040365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14546" y="500042"/>
            <a:ext cx="4476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4000504"/>
            <a:ext cx="83582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Своих воспитанников Мэри </a:t>
            </a:r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Поппинс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научила двум самым главным в жизни вещам: </a:t>
            </a:r>
          </a:p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-умению видеть сказочное в обычных вещах; </a:t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не бояться любых перемен.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29718" cy="487523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Мне больше всего понравилась песня и танец Мери </a:t>
            </a:r>
            <a:r>
              <a:rPr lang="ru-RU" dirty="0" err="1" smtClean="0"/>
              <a:t>Поппинс</a:t>
            </a:r>
            <a:r>
              <a:rPr lang="ru-RU" dirty="0" smtClean="0"/>
              <a:t> «Леди совершенство». Эта музыка энергичная, </a:t>
            </a:r>
            <a:r>
              <a:rPr lang="ru-RU" dirty="0" smtClean="0"/>
              <a:t>жизнерадостная, веселая</a:t>
            </a:r>
            <a:r>
              <a:rPr lang="ru-RU" dirty="0" smtClean="0"/>
              <a:t>, слушая ее вам непременно захочется двигаться в такт мелодии. </a:t>
            </a:r>
            <a:r>
              <a:rPr lang="ru-RU" dirty="0" smtClean="0"/>
              <a:t>Песня «Леди совершенство» ни одного слушателя не оставит равнодушным, прошло столько времени, а люди знают и помнят ее.  Хочется мне дать маленький совет, если у вас будет плохое настроение </a:t>
            </a:r>
            <a:r>
              <a:rPr lang="ru-RU" dirty="0" smtClean="0"/>
              <a:t>обязательно включите эту песню, и я уверенна, оно у вас появится.</a:t>
            </a:r>
            <a:endParaRPr lang="ru-RU" dirty="0"/>
          </a:p>
        </p:txBody>
      </p:sp>
      <p:pic>
        <p:nvPicPr>
          <p:cNvPr id="1026" name="Picture 2" descr="C:\Users\admin\Desktop\Андрейченк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593585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ls676_14576178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</p:spPr>
      </p:pic>
      <p:sp>
        <p:nvSpPr>
          <p:cNvPr id="5" name="Прямоугольник 4"/>
          <p:cNvSpPr/>
          <p:nvPr/>
        </p:nvSpPr>
        <p:spPr>
          <a:xfrm>
            <a:off x="357158" y="0"/>
            <a:ext cx="6429420" cy="3000372"/>
          </a:xfrm>
          <a:prstGeom prst="rect">
            <a:avLst/>
          </a:prstGeom>
        </p:spPr>
        <p:txBody>
          <a:bodyPr wrap="square">
            <a:prstTxWarp prst="textCanUp">
              <a:avLst/>
            </a:prstTxWarp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ru-RU" sz="8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  <a:endParaRPr lang="ru-RU" sz="8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3966" y="3143248"/>
            <a:ext cx="500034" cy="45719"/>
          </a:xfrm>
          <a:prstGeom prst="rect">
            <a:avLst/>
          </a:prstGeom>
        </p:spPr>
        <p:txBody>
          <a:bodyPr wrap="square">
            <a:prstTxWarp prst="textCanDown">
              <a:avLst/>
            </a:prstTxWarp>
            <a:spAutoFit/>
            <a:scene3d>
              <a:camera prst="perspectiveContrastingRightFacing"/>
              <a:lightRig rig="threePt" dir="t"/>
            </a:scene3d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403</TotalTime>
  <Words>154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художественный фильм  «Мэри Поппинс, до свидания».</vt:lpstr>
      <vt:lpstr>НЕМНОГО ИЗ ИСТОРИИ:</vt:lpstr>
      <vt:lpstr>пЕСНИ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Пользователь Windows</cp:lastModifiedBy>
  <cp:revision>45</cp:revision>
  <dcterms:created xsi:type="dcterms:W3CDTF">2016-10-18T18:17:34Z</dcterms:created>
  <dcterms:modified xsi:type="dcterms:W3CDTF">2017-03-14T17:48:56Z</dcterms:modified>
</cp:coreProperties>
</file>