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83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4435C-2821-412C-A5B6-993748A8D75E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6835F-6173-478F-8DD9-E74CA15DE5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1%8D%D1%80%D0%B8_%D0%9F%D0%BE%D0%BF%D0%BF%D0%B8%D0%BD%D1%81" TargetMode="External"/><Relationship Id="rId13" Type="http://schemas.openxmlformats.org/officeDocument/2006/relationships/hyperlink" Target="https://ru.wikipedia.org/wiki/%D0%A4%D0%B8%D0%BB%D0%BE%D0%B7%D0%BE%D0%B2,_%D0%90%D0%BB%D1%8C%D0%B1%D0%B5%D1%80%D1%82_%D0%9B%D0%B5%D0%BE%D0%BD%D0%B8%D0%B4%D0%BE%D0%B2%D0%B8%D1%87" TargetMode="External"/><Relationship Id="rId18" Type="http://schemas.openxmlformats.org/officeDocument/2006/relationships/hyperlink" Target="https://ru.wikipedia.org/wiki/%D0%A1%D0%BC%D0%B5%D1%8F%D0%BD,_%D0%9F%D0%B0%D0%B2%D0%B5%D0%BB_%D0%95%D0%B2%D0%B3%D0%B5%D0%BD%D1%8C%D0%B5%D0%B2%D0%B8%D1%87" TargetMode="External"/><Relationship Id="rId26" Type="http://schemas.openxmlformats.org/officeDocument/2006/relationships/hyperlink" Target="https://ru.wikipedia.org/wiki/%D0%9A%D0%B0%D0%BD%D0%B5%D0%B2%D1%81%D0%BA%D0%B8%D0%B9,_%D0%9B%D0%B5%D0%BE%D0%BD%D0%B8%D0%B4_%D0%A1%D0%B5%D0%BC%D1%91%D0%BD%D0%BE%D0%B2%D0%B8%D1%87" TargetMode="External"/><Relationship Id="rId3" Type="http://schemas.openxmlformats.org/officeDocument/2006/relationships/hyperlink" Target="https://ru.wikipedia.org/wiki/%D0%9C%D1%8D%D1%80%D0%B8_%D0%9F%D0%BE%D0%BF%D0%BF%D0%B8%D0%BD%D1%81,_%D0%B4%D0%BE_%D1%81%D0%B2%D0%B8%D0%B4%D0%B0%D0%BD%D0%B8%D1%8F" TargetMode="External"/><Relationship Id="rId21" Type="http://schemas.openxmlformats.org/officeDocument/2006/relationships/hyperlink" Target="https://ru.wikipedia.org/wiki/%D0%93%D0%B5%D1%80%D0%B4%D1%82,_%D0%97%D0%B8%D0%BD%D0%BE%D0%B2%D0%B8%D0%B9_%D0%95%D1%84%D0%B8%D0%BC%D0%BE%D0%B2%D0%B8%D1%87" TargetMode="External"/><Relationship Id="rId7" Type="http://schemas.openxmlformats.org/officeDocument/2006/relationships/hyperlink" Target="https://ru.wikipedia.org/wiki/%D0%9F%D0%B0%D0%BC%D0%B5%D0%BB%D0%B0_%D0%9B%D0%B8%D0%BD%D0%B4%D0%BE%D0%BD_%D0%A2%D1%80%D1%8D%D0%B2%D0%B5%D1%80%D1%81" TargetMode="External"/><Relationship Id="rId12" Type="http://schemas.openxmlformats.org/officeDocument/2006/relationships/hyperlink" Target="https://ru.wikipedia.org/w/index.php?title=%D0%92%D0%BE%D1%80%D0%BE%D0%BD%D0%B8%D0%BD%D0%B0,_%D0%A2%D0%B0%D1%82%D1%8C%D1%8F%D0%BD%D0%B0_%D0%92%D0%B8%D0%BA%D1%82%D0%BE%D1%80%D0%BE%D0%B2%D0%BD%D0%B0&amp;action=edit&amp;redlink=1" TargetMode="External"/><Relationship Id="rId17" Type="http://schemas.openxmlformats.org/officeDocument/2006/relationships/hyperlink" Target="https://ru.wikipedia.org/wiki/%D0%A3%D0%BB%D1%8C%D1%84%D1%81%D0%B0%D0%BA,_%D0%9B%D0%B5%D0%BC%D0%B1%D0%B8%D1%82_%D0%AE%D1%85%D0%B0%D0%BD%D0%BE%D0%B2%D0%B8%D1%87" TargetMode="External"/><Relationship Id="rId25" Type="http://schemas.openxmlformats.org/officeDocument/2006/relationships/hyperlink" Target="https://ru.wikipedia.org/wiki/%D0%AF%D1%81%D1%83%D0%BB%D0%BE%D0%B2%D0%B8%D1%87,_%D0%98%D0%B3%D0%BE%D1%80%D1%8C_%D0%9D%D0%B8%D0%BA%D0%BE%D0%BB%D0%B0%D0%B5%D0%B2%D0%B8%D1%87" TargetMode="External"/><Relationship Id="rId2" Type="http://schemas.openxmlformats.org/officeDocument/2006/relationships/audio" Target="../media/audio2.wav"/><Relationship Id="rId16" Type="http://schemas.openxmlformats.org/officeDocument/2006/relationships/hyperlink" Target="https://ru.wikipedia.org/wiki/%D0%9F%D0%BB%D0%B8%D1%81%D0%B5%D1%86%D0%BA%D0%B0%D1%8F,_%D0%90%D0%BD%D0%BD%D0%B0_%D0%90%D0%BB%D0%B5%D0%BA%D1%81%D0%B0%D0%BD%D0%B4%D1%80%D0%BE%D0%B2%D0%BD%D0%B0" TargetMode="External"/><Relationship Id="rId20" Type="http://schemas.openxmlformats.org/officeDocument/2006/relationships/hyperlink" Target="https://ru.wikipedia.org/wiki/%D0%A1%D0%BA%D0%BE%D0%B1%D1%86%D0%B5%D0%B2%D0%B0,_%D0%98%D1%80%D0%B8%D0%BD%D0%B0_%D0%9A%D0%BE%D0%BD%D1%81%D1%82%D0%B0%D0%BD%D1%82%D0%B8%D0%BD%D0%BE%D0%B2%D0%BD%D0%B0" TargetMode="External"/><Relationship Id="rId29" Type="http://schemas.openxmlformats.org/officeDocument/2006/relationships/hyperlink" Target="https://ru.wikipedia.org/wiki/%D0%9C%D0%BE%D1%80%D0%BE%D0%B7,_%D0%AE%D1%80%D0%B8%D0%B9_%D0%9F%D0%B0%D0%B2%D0%BB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E%D1%81%D1%82%D0%B5%D0%BB%D0%B5%D1%80%D0%B0%D0%B4%D0%B8%D0%BE_%D0%A1%D0%A1%D0%A1%D0%A0" TargetMode="External"/><Relationship Id="rId11" Type="http://schemas.openxmlformats.org/officeDocument/2006/relationships/hyperlink" Target="https://ru.wikipedia.org/wiki/%D0%90%D0%BD%D0%B4%D1%80%D0%B5%D0%B9%D1%87%D0%B5%D0%BD%D0%BA%D0%BE,_%D0%9D%D0%B0%D1%82%D0%B0%D0%BB%D1%8C%D1%8F_%D0%AD%D0%B4%D1%83%D0%B0%D1%80%D0%B4%D0%BE%D0%B2%D0%BD%D0%B0" TargetMode="External"/><Relationship Id="rId24" Type="http://schemas.openxmlformats.org/officeDocument/2006/relationships/hyperlink" Target="https://ru.wikipedia.org/wiki/%D0%A1%D0%BE%D0%BA%D0%BE%D0%BB%D0%BE%D0%B2%D1%81%D0%BA%D0%B8%D0%B9,_%D0%A1%D0%B5%D0%BC%D1%91%D0%BD_%D0%93%D1%80%D0%B8%D0%B3%D0%BE%D1%80%D1%8C%D0%B5%D0%B2%D0%B8%D1%87" TargetMode="External"/><Relationship Id="rId32" Type="http://schemas.openxmlformats.org/officeDocument/2006/relationships/hyperlink" Target="https://ru.wikipedia.org/w/index.php?title=%D0%92%D0%BB%D0%B0%D0%B4%D0%B8%D0%BC%D0%B8%D1%80_%D0%9A%D0%B0%D1%80%D0%BA%D0%BB%D0%B8%D0%BD%D1%8C%D1%88&amp;action=edit&amp;redlink=1" TargetMode="External"/><Relationship Id="rId5" Type="http://schemas.openxmlformats.org/officeDocument/2006/relationships/hyperlink" Target="https://ru.wikipedia.org/wiki/%D0%9C%D0%BE%D1%81%D1%84%D0%B8%D0%BB%D1%8C%D0%BC" TargetMode="External"/><Relationship Id="rId15" Type="http://schemas.openxmlformats.org/officeDocument/2006/relationships/hyperlink" Target="https://ru.wikipedia.org/wiki/%D0%A0%D1%83%D0%BA%D0%B0%D0%B2%D0%B8%D1%88%D0%BD%D0%B8%D0%BA%D0%BE%D0%B2,_%D0%A4%D0%B8%D0%BB%D0%B8%D0%BF%D0%BF_%D0%90%D0%BB%D0%B5%D0%BA%D1%81%D0%B0%D0%BD%D0%B4%D1%80%D0%BE%D0%B2%D0%B8%D1%87" TargetMode="External"/><Relationship Id="rId23" Type="http://schemas.openxmlformats.org/officeDocument/2006/relationships/hyperlink" Target="https://ru.wikipedia.org/wiki/%D0%90%D0%B1%D0%B0%D0%B9%D0%B4%D1%83%D0%BB%D0%BE%D0%B2,_%D0%93%D0%B0%D0%BB%D0%B8_%D0%9C%D1%8F%D0%B3%D0%B0%D0%B7%D0%BE%D0%B2%D0%B8%D1%87" TargetMode="External"/><Relationship Id="rId28" Type="http://schemas.openxmlformats.org/officeDocument/2006/relationships/hyperlink" Target="https://ru.wikipedia.org/wiki/%D0%9A%D0%B0%D1%80%D0%B0%D0%BF%D0%B5%D1%82%D1%8F%D0%BD,_%D0%90%D1%80%D1%82%D1%91%D0%BC_%D0%AF%D0%BA%D0%BE%D0%B2%D0%BB%D0%B5%D0%B2%D0%B8%D1%87" TargetMode="External"/><Relationship Id="rId10" Type="http://schemas.openxmlformats.org/officeDocument/2006/relationships/hyperlink" Target="https://ru.wikipedia.org/wiki/1984_%D0%B3%D0%BE%D0%B4" TargetMode="External"/><Relationship Id="rId19" Type="http://schemas.openxmlformats.org/officeDocument/2006/relationships/hyperlink" Target="https://ru.wikipedia.org/wiki/%D0%A2%D0%B0%D0%B1%D0%B0%D0%BA%D0%BE%D0%B2,_%D0%9E%D0%BB%D0%B5%D0%B3_%D0%9F%D0%B0%D0%B2%D0%BB%D0%BE%D0%B2%D0%B8%D1%87" TargetMode="External"/><Relationship Id="rId31" Type="http://schemas.openxmlformats.org/officeDocument/2006/relationships/hyperlink" Target="https://ru.wikipedia.org/wiki/%D0%91%D0%B0%D0%B1%D0%B0%D0%BA%D0%BE%D0%B2,_%D0%9F%D0%B0%D0%B2%D0%B5%D0%BB_%D0%A4%D1%91%D0%B4%D0%BE%D1%80%D0%BE%D0%B2%D0%B8%D1%87" TargetMode="External"/><Relationship Id="rId4" Type="http://schemas.openxmlformats.org/officeDocument/2006/relationships/hyperlink" Target="https://ru.wikipedia.org/wiki/%D0%9A%D0%B2%D0%B8%D0%BD%D0%B8%D1%85%D0%B8%D0%B4%D0%B7%D0%B5,_%D0%9B%D0%B5%D0%BE%D0%BD%D0%B8%D0%B4_%D0%90%D0%BB%D0%B5%D0%BA%D1%81%D0%B0%D0%BD%D0%B4%D1%80%D0%BE%D0%B2%D0%B8%D1%87" TargetMode="External"/><Relationship Id="rId9" Type="http://schemas.openxmlformats.org/officeDocument/2006/relationships/hyperlink" Target="https://ru.wikipedia.org/wiki/8_%D1%8F%D0%BD%D0%B2%D0%B0%D1%80%D1%8F" TargetMode="External"/><Relationship Id="rId14" Type="http://schemas.openxmlformats.org/officeDocument/2006/relationships/hyperlink" Target="https://ru.wikipedia.org/wiki/%D0%A3%D0%B4%D0%BE%D0%B2%D0%B8%D1%87%D0%B5%D0%BD%D0%BA%D0%BE,_%D0%9B%D0%B0%D1%80%D0%B8%D1%81%D0%B0_%D0%98%D0%B2%D0%B0%D0%BD%D0%BE%D0%B2%D0%BD%D0%B0" TargetMode="External"/><Relationship Id="rId22" Type="http://schemas.openxmlformats.org/officeDocument/2006/relationships/hyperlink" Target="https://ru.wikipedia.org/w/index.php?title=%D0%9D%D1%83%D0%B4%D1%8C%D0%B3%D0%B0,_%D0%9C%D0%B0%D1%80%D0%B8%D0%BD%D0%B0_%D0%90%D0%BD%D0%B4%D1%80%D0%B5%D0%B5%D0%B2%D0%BD%D0%B0&amp;action=edit&amp;redlink=1" TargetMode="External"/><Relationship Id="rId27" Type="http://schemas.openxmlformats.org/officeDocument/2006/relationships/hyperlink" Target="https://ru.wikipedia.org/w/index.php?title=%D0%9B%D0%B5%D0%B2%D0%B8%D0%BD,_%D0%AD%D0%BC%D0%BC%D0%B0%D0%BD%D1%83%D0%B8%D0%BB_(%D0%B0%D0%BA%D1%82%D1%91%D1%80)&amp;action=edit&amp;redlink=1" TargetMode="External"/><Relationship Id="rId30" Type="http://schemas.openxmlformats.org/officeDocument/2006/relationships/hyperlink" Target="https://ru.wikipedia.org/wiki/%D0%A0%D1%83%D1%82%D0%B1%D0%B5%D1%80%D0%B3,_%D0%98%D0%BB%D1%8C%D1%8F_%D0%93%D1%80%D0%B8%D0%B3%D0%BE%D1%80%D1%8C%D0%B5%D0%B2%D0%B8%D1%8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Zona%20Downloads\filmi_i_seriali_-_psmejan_-_nepogoda_meri_poppins__do_svidanija_(zvukoff.ru).mp3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0;\Music\Desktop\Tsvetnye_sny.mp3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upidonia.ru/viktoriny/viktorina-meri-poppins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Мэри </a:t>
            </a:r>
            <a:r>
              <a:rPr lang="ru-RU" sz="4000" dirty="0" err="1" smtClean="0"/>
              <a:t>Поппинс</a:t>
            </a:r>
            <a:r>
              <a:rPr lang="ru-RU" sz="4000" dirty="0" smtClean="0"/>
              <a:t>, до свидания».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d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276872"/>
            <a:ext cx="7239000" cy="48463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172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«</a:t>
            </a:r>
            <a:r>
              <a:rPr lang="ru-RU" sz="1400" b="1" dirty="0" err="1" smtClean="0"/>
              <a:t>Мэ́ри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По́ппинс</a:t>
            </a:r>
            <a:r>
              <a:rPr lang="ru-RU" sz="1400" b="1" dirty="0" smtClean="0"/>
              <a:t>, до </a:t>
            </a:r>
            <a:r>
              <a:rPr lang="ru-RU" sz="1400" b="1" dirty="0" err="1" smtClean="0"/>
              <a:t>свида́ния</a:t>
            </a:r>
            <a:r>
              <a:rPr lang="ru-RU" sz="1400" b="1" dirty="0" smtClean="0"/>
              <a:t>»</a:t>
            </a:r>
            <a:r>
              <a:rPr lang="ru-RU" sz="1400" baseline="30000" dirty="0" smtClean="0">
                <a:hlinkClick r:id="rId3"/>
              </a:rPr>
              <a:t>[1]</a:t>
            </a:r>
            <a:r>
              <a:rPr lang="ru-RU" sz="1400" dirty="0" smtClean="0"/>
              <a:t> — телевизионный художественный фильм-мюзикл режиссёра </a:t>
            </a:r>
            <a:r>
              <a:rPr lang="ru-RU" sz="1400" dirty="0" smtClean="0">
                <a:hlinkClick r:id="rId4" tooltip="Квинихидзе, Леонид Александрович"/>
              </a:rPr>
              <a:t>Леонида </a:t>
            </a:r>
            <a:r>
              <a:rPr lang="ru-RU" sz="1400" dirty="0" err="1" smtClean="0">
                <a:hlinkClick r:id="rId4" tooltip="Квинихидзе, Леонид Александрович"/>
              </a:rPr>
              <a:t>Квинихидзе</a:t>
            </a:r>
            <a:r>
              <a:rPr lang="ru-RU" sz="1400" dirty="0" smtClean="0"/>
              <a:t> в двух сериях («Леди Совершенство» и «Неделя кончается в среду»), снятый творческим объединением телевизионных фильмов киностудии «</a:t>
            </a:r>
            <a:r>
              <a:rPr lang="ru-RU" sz="1400" dirty="0" smtClean="0">
                <a:hlinkClick r:id="rId5" tooltip="Мосфильм"/>
              </a:rPr>
              <a:t>Мосфильм</a:t>
            </a:r>
            <a:r>
              <a:rPr lang="ru-RU" sz="1400" dirty="0" smtClean="0"/>
              <a:t>» по заказу </a:t>
            </a:r>
            <a:r>
              <a:rPr lang="ru-RU" sz="1400" dirty="0" smtClean="0">
                <a:hlinkClick r:id="rId6" tooltip="Гостелерадио СССР"/>
              </a:rPr>
              <a:t>Гостелерадио СССР</a:t>
            </a:r>
            <a:r>
              <a:rPr lang="ru-RU" sz="1400" dirty="0" smtClean="0"/>
              <a:t> по мотивам произведений </a:t>
            </a:r>
            <a:r>
              <a:rPr lang="ru-RU" sz="1400" dirty="0" err="1" smtClean="0">
                <a:hlinkClick r:id="rId7" tooltip="Памела Линдон Трэверс"/>
              </a:rPr>
              <a:t>Памелы</a:t>
            </a:r>
            <a:r>
              <a:rPr lang="ru-RU" sz="1400" dirty="0" smtClean="0">
                <a:hlinkClick r:id="rId7" tooltip="Памела Линдон Трэверс"/>
              </a:rPr>
              <a:t> </a:t>
            </a:r>
            <a:r>
              <a:rPr lang="ru-RU" sz="1400" dirty="0" err="1" smtClean="0">
                <a:hlinkClick r:id="rId7" tooltip="Памела Линдон Трэверс"/>
              </a:rPr>
              <a:t>Трэверс</a:t>
            </a:r>
            <a:r>
              <a:rPr lang="ru-RU" sz="1400" dirty="0" smtClean="0"/>
              <a:t> о </a:t>
            </a:r>
            <a:r>
              <a:rPr lang="ru-RU" sz="1400" dirty="0" smtClean="0">
                <a:hlinkClick r:id="rId8" tooltip="Мэри Поппинс"/>
              </a:rPr>
              <a:t>Мэри </a:t>
            </a:r>
            <a:r>
              <a:rPr lang="ru-RU" sz="1400" dirty="0" err="1" smtClean="0">
                <a:hlinkClick r:id="rId8" tooltip="Мэри Поппинс"/>
              </a:rPr>
              <a:t>Поппинс</a:t>
            </a:r>
            <a:r>
              <a:rPr lang="ru-RU" sz="1400" dirty="0" smtClean="0"/>
              <a:t>. Телепремьера состоялась </a:t>
            </a:r>
            <a:r>
              <a:rPr lang="ru-RU" sz="1400" dirty="0" smtClean="0">
                <a:hlinkClick r:id="rId9" tooltip="8 января"/>
              </a:rPr>
              <a:t>8 января</a:t>
            </a:r>
            <a:r>
              <a:rPr lang="ru-RU" sz="1400" dirty="0" smtClean="0"/>
              <a:t> </a:t>
            </a:r>
            <a:r>
              <a:rPr lang="ru-RU" sz="1400" dirty="0" smtClean="0">
                <a:hlinkClick r:id="rId10" tooltip="1984 год"/>
              </a:rPr>
              <a:t>1984 года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24744"/>
            <a:ext cx="81003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hlinkClick r:id="rId11" tooltip="Андрейченко, Наталья Эдуардовна"/>
              </a:rPr>
              <a:t>Наталья </a:t>
            </a:r>
            <a:r>
              <a:rPr lang="ru-RU" sz="1400" dirty="0" err="1" smtClean="0">
                <a:hlinkClick r:id="rId11" tooltip="Андрейченко, Наталья Эдуардовна"/>
              </a:rPr>
              <a:t>Андрейченко</a:t>
            </a:r>
            <a:r>
              <a:rPr lang="ru-RU" sz="1400" dirty="0" smtClean="0"/>
              <a:t> — </a:t>
            </a:r>
            <a:r>
              <a:rPr lang="ru-RU" sz="1400" i="1" dirty="0" smtClean="0">
                <a:hlinkClick r:id="rId8" tooltip="Мэри Поппинс"/>
              </a:rPr>
              <a:t>Мэри </a:t>
            </a:r>
            <a:r>
              <a:rPr lang="ru-RU" sz="1400" i="1" dirty="0" err="1" smtClean="0">
                <a:hlinkClick r:id="rId8" tooltip="Мэри Поппинс"/>
              </a:rPr>
              <a:t>Поппинс</a:t>
            </a:r>
            <a:r>
              <a:rPr lang="ru-RU" sz="1400" dirty="0" smtClean="0"/>
              <a:t> (вокал — </a:t>
            </a:r>
            <a:r>
              <a:rPr lang="ru-RU" sz="1400" dirty="0" smtClean="0">
                <a:hlinkClick r:id="rId12" tooltip="Воронина, Татьяна Викторовна (страница отсутствует)"/>
              </a:rPr>
              <a:t>Татьяна Воронина</a:t>
            </a:r>
            <a:r>
              <a:rPr lang="ru-RU" sz="1400" dirty="0" smtClean="0"/>
              <a:t>)</a:t>
            </a:r>
          </a:p>
          <a:p>
            <a:r>
              <a:rPr lang="ru-RU" sz="1400" dirty="0" smtClean="0">
                <a:hlinkClick r:id="rId13" tooltip="Филозов, Альберт Леонидович"/>
              </a:rPr>
              <a:t>Альберт Филозов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мистер Джордж </a:t>
            </a:r>
            <a:r>
              <a:rPr lang="ru-RU" sz="1400" i="1" dirty="0" err="1" smtClean="0"/>
              <a:t>Бэнкс</a:t>
            </a:r>
            <a:endParaRPr lang="ru-RU" sz="1400" dirty="0" smtClean="0"/>
          </a:p>
          <a:p>
            <a:r>
              <a:rPr lang="ru-RU" sz="1400" dirty="0" smtClean="0">
                <a:hlinkClick r:id="rId14" tooltip="Удовиченко, Лариса Ивановна"/>
              </a:rPr>
              <a:t>Лариса Удовиченко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миссис </a:t>
            </a:r>
            <a:r>
              <a:rPr lang="ru-RU" sz="1400" i="1" dirty="0" err="1" smtClean="0"/>
              <a:t>Бэнкс</a:t>
            </a:r>
            <a:endParaRPr lang="ru-RU" sz="1400" dirty="0" smtClean="0"/>
          </a:p>
          <a:p>
            <a:r>
              <a:rPr lang="ru-RU" sz="1400" dirty="0" smtClean="0">
                <a:hlinkClick r:id="rId15" tooltip="Рукавишников, Филипп Александрович"/>
              </a:rPr>
              <a:t>Филипп Рукавишников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Майкл </a:t>
            </a:r>
            <a:r>
              <a:rPr lang="ru-RU" sz="1400" i="1" dirty="0" err="1" smtClean="0"/>
              <a:t>Бэнкс</a:t>
            </a:r>
            <a:endParaRPr lang="ru-RU" sz="1400" dirty="0" smtClean="0"/>
          </a:p>
          <a:p>
            <a:r>
              <a:rPr lang="ru-RU" sz="1400" dirty="0" smtClean="0">
                <a:hlinkClick r:id="rId16" tooltip="Плисецкая, Анна Александровна"/>
              </a:rPr>
              <a:t>Анна Плисецкая</a:t>
            </a:r>
            <a:r>
              <a:rPr lang="ru-RU" sz="1400" dirty="0" smtClean="0"/>
              <a:t> — </a:t>
            </a:r>
            <a:r>
              <a:rPr lang="ru-RU" sz="1400" i="1" dirty="0" smtClean="0"/>
              <a:t>Джейн </a:t>
            </a:r>
            <a:r>
              <a:rPr lang="ru-RU" sz="1400" i="1" dirty="0" err="1" smtClean="0"/>
              <a:t>Бэнкс</a:t>
            </a:r>
            <a:r>
              <a:rPr lang="ru-RU" sz="1400" i="1" dirty="0" smtClean="0"/>
              <a:t>, его сестра</a:t>
            </a:r>
            <a:endParaRPr lang="ru-RU" sz="1400" dirty="0" smtClean="0"/>
          </a:p>
          <a:p>
            <a:r>
              <a:rPr lang="ru-RU" sz="1400" dirty="0" err="1" smtClean="0">
                <a:hlinkClick r:id="rId17" tooltip="Ульфсак, Лембит Юханович"/>
              </a:rPr>
              <a:t>Лембит</a:t>
            </a:r>
            <a:r>
              <a:rPr lang="ru-RU" sz="1400" dirty="0" smtClean="0">
                <a:hlinkClick r:id="rId17" tooltip="Ульфсак, Лембит Юханович"/>
              </a:rPr>
              <a:t> </a:t>
            </a:r>
            <a:r>
              <a:rPr lang="ru-RU" sz="1400" dirty="0" err="1" smtClean="0">
                <a:hlinkClick r:id="rId17" tooltip="Ульфсак, Лембит Юханович"/>
              </a:rPr>
              <a:t>Ульфсак</a:t>
            </a:r>
            <a:r>
              <a:rPr lang="ru-RU" sz="1400" dirty="0" smtClean="0"/>
              <a:t> — </a:t>
            </a:r>
            <a:r>
              <a:rPr lang="ru-RU" sz="1400" i="1" dirty="0" smtClean="0"/>
              <a:t>Роберт </a:t>
            </a:r>
            <a:r>
              <a:rPr lang="ru-RU" sz="1400" i="1" dirty="0" err="1" smtClean="0"/>
              <a:t>Робертсон</a:t>
            </a:r>
            <a:r>
              <a:rPr lang="ru-RU" sz="1400" i="1" dirty="0" smtClean="0"/>
              <a:t> (он же «мистер Эй»), дядя Майкла и Джейн</a:t>
            </a:r>
            <a:r>
              <a:rPr lang="ru-RU" sz="1400" dirty="0" smtClean="0"/>
              <a:t> (озвучивание и вокал — </a:t>
            </a:r>
            <a:r>
              <a:rPr lang="ru-RU" sz="1400" dirty="0" smtClean="0">
                <a:hlinkClick r:id="rId18" tooltip="Смеян, Павел Евгеньевич"/>
              </a:rPr>
              <a:t>Павел Смеян</a:t>
            </a:r>
            <a:r>
              <a:rPr lang="ru-RU" sz="1400" dirty="0" smtClean="0"/>
              <a:t>)</a:t>
            </a:r>
          </a:p>
          <a:p>
            <a:r>
              <a:rPr lang="ru-RU" sz="1400" dirty="0" smtClean="0">
                <a:hlinkClick r:id="rId19" tooltip="Табаков, Олег Павлович"/>
              </a:rPr>
              <a:t>Олег Табаков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мисс </a:t>
            </a:r>
            <a:r>
              <a:rPr lang="ru-RU" sz="1400" i="1" dirty="0" err="1" smtClean="0"/>
              <a:t>Юфимия</a:t>
            </a:r>
            <a:r>
              <a:rPr lang="ru-RU" sz="1400" i="1" dirty="0" smtClean="0"/>
              <a:t> Эндрю</a:t>
            </a:r>
            <a:r>
              <a:rPr lang="ru-RU" sz="1400" dirty="0" smtClean="0"/>
              <a:t> (2 серия)</a:t>
            </a:r>
          </a:p>
          <a:p>
            <a:r>
              <a:rPr lang="ru-RU" sz="1400" dirty="0" smtClean="0">
                <a:hlinkClick r:id="rId20" tooltip="Скобцева, Ирина Константиновна"/>
              </a:rPr>
              <a:t>Ирина </a:t>
            </a:r>
            <a:r>
              <a:rPr lang="ru-RU" sz="1400" dirty="0" err="1" smtClean="0">
                <a:hlinkClick r:id="rId20" tooltip="Скобцева, Ирина Константиновна"/>
              </a:rPr>
              <a:t>Скобцева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миссис </a:t>
            </a:r>
            <a:r>
              <a:rPr lang="ru-RU" sz="1400" i="1" dirty="0" err="1" smtClean="0"/>
              <a:t>Кэти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Ларк</a:t>
            </a:r>
            <a:r>
              <a:rPr lang="ru-RU" sz="1400" i="1" dirty="0" smtClean="0"/>
              <a:t>, соседка </a:t>
            </a:r>
            <a:r>
              <a:rPr lang="ru-RU" sz="1400" i="1" dirty="0" err="1" smtClean="0"/>
              <a:t>Бэнксов</a:t>
            </a:r>
            <a:r>
              <a:rPr lang="ru-RU" sz="1400" i="1" dirty="0" smtClean="0"/>
              <a:t> и владелица пекинеса Эдуарда (он же Эдди)</a:t>
            </a:r>
            <a:endParaRPr lang="ru-RU" sz="1400" dirty="0" smtClean="0"/>
          </a:p>
          <a:p>
            <a:r>
              <a:rPr lang="ru-RU" sz="1400" dirty="0" smtClean="0">
                <a:hlinkClick r:id="rId21" tooltip="Гердт, Зиновий Ефимович"/>
              </a:rPr>
              <a:t>Зиновий Гердт</a:t>
            </a:r>
            <a:r>
              <a:rPr lang="ru-RU" sz="1400" dirty="0" smtClean="0"/>
              <a:t> — </a:t>
            </a:r>
            <a:r>
              <a:rPr lang="ru-RU" sz="1400" i="1" dirty="0" smtClean="0"/>
              <a:t>адмирал Генри Бум</a:t>
            </a:r>
            <a:endParaRPr lang="ru-RU" sz="1400" dirty="0" smtClean="0"/>
          </a:p>
          <a:p>
            <a:r>
              <a:rPr lang="ru-RU" sz="1400" dirty="0" smtClean="0">
                <a:hlinkClick r:id="rId22" tooltip="Нудьга, Марина Андреевна (страница отсутствует)"/>
              </a:rPr>
              <a:t>Марина Нудьга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мадам </a:t>
            </a:r>
            <a:r>
              <a:rPr lang="ru-RU" sz="1400" i="1" dirty="0" err="1" smtClean="0"/>
              <a:t>Корри</a:t>
            </a:r>
            <a:r>
              <a:rPr lang="ru-RU" sz="1400" i="1" dirty="0" smtClean="0"/>
              <a:t>, заведующая балетной студией</a:t>
            </a:r>
            <a:endParaRPr lang="ru-RU" sz="1400" dirty="0" smtClean="0"/>
          </a:p>
          <a:p>
            <a:r>
              <a:rPr lang="ru-RU" sz="1400" dirty="0" smtClean="0">
                <a:hlinkClick r:id="rId23" tooltip="Абайдулов, Гали Мягазович"/>
              </a:rPr>
              <a:t>Гали </a:t>
            </a:r>
            <a:r>
              <a:rPr lang="ru-RU" sz="1400" dirty="0" err="1" smtClean="0">
                <a:hlinkClick r:id="rId23" tooltip="Абайдулов, Гали Мягазович"/>
              </a:rPr>
              <a:t>Абайдулов</a:t>
            </a:r>
            <a:r>
              <a:rPr lang="ru-RU" sz="1400" dirty="0" smtClean="0"/>
              <a:t> — </a:t>
            </a:r>
            <a:r>
              <a:rPr lang="ru-RU" sz="1400" i="1" dirty="0" smtClean="0"/>
              <a:t>сир Людовик, кот</a:t>
            </a:r>
            <a:endParaRPr lang="ru-RU" sz="1400" dirty="0" smtClean="0"/>
          </a:p>
          <a:p>
            <a:r>
              <a:rPr lang="ru-RU" sz="1400" dirty="0" smtClean="0">
                <a:hlinkClick r:id="rId24" tooltip="Соколовский, Семён Григорьевич"/>
              </a:rPr>
              <a:t>Семён Соколовский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мистер </a:t>
            </a:r>
            <a:r>
              <a:rPr lang="ru-RU" sz="1400" i="1" dirty="0" err="1" smtClean="0"/>
              <a:t>Уилкинс</a:t>
            </a:r>
            <a:r>
              <a:rPr lang="ru-RU" sz="1400" i="1" dirty="0" smtClean="0"/>
              <a:t>, пожилой джентльмен и поклонник Проницательного Билла</a:t>
            </a:r>
            <a:endParaRPr lang="ru-RU" sz="1400" dirty="0" smtClean="0"/>
          </a:p>
          <a:p>
            <a:r>
              <a:rPr lang="ru-RU" sz="1400" dirty="0" smtClean="0">
                <a:hlinkClick r:id="rId25" tooltip="Ясулович, Игорь Николаевич"/>
              </a:rPr>
              <a:t>Игорь </a:t>
            </a:r>
            <a:r>
              <a:rPr lang="ru-RU" sz="1400" dirty="0" err="1" smtClean="0">
                <a:hlinkClick r:id="rId25" tooltip="Ясулович, Игорь Николаевич"/>
              </a:rPr>
              <a:t>Ясулович</a:t>
            </a:r>
            <a:r>
              <a:rPr lang="ru-RU" sz="1400" dirty="0" smtClean="0"/>
              <a:t> — </a:t>
            </a:r>
            <a:r>
              <a:rPr lang="ru-RU" sz="1400" i="1" dirty="0" smtClean="0"/>
              <a:t>мистер Смит, парковый сторож</a:t>
            </a:r>
            <a:endParaRPr lang="ru-RU" sz="1400" dirty="0" smtClean="0"/>
          </a:p>
          <a:p>
            <a:r>
              <a:rPr lang="ru-RU" sz="1400" dirty="0" smtClean="0">
                <a:hlinkClick r:id="rId26" tooltip="Каневский, Леонид Семёнович"/>
              </a:rPr>
              <a:t>Леонид </a:t>
            </a:r>
            <a:r>
              <a:rPr lang="ru-RU" sz="1400" dirty="0" err="1" smtClean="0">
                <a:hlinkClick r:id="rId26" tooltip="Каневский, Леонид Семёнович"/>
              </a:rPr>
              <a:t>Каневский</a:t>
            </a:r>
            <a:r>
              <a:rPr lang="ru-RU" sz="1400" dirty="0" smtClean="0"/>
              <a:t> — </a:t>
            </a:r>
            <a:r>
              <a:rPr lang="ru-RU" sz="1400" i="1" dirty="0" smtClean="0"/>
              <a:t>Боб </a:t>
            </a:r>
            <a:r>
              <a:rPr lang="ru-RU" sz="1400" i="1" dirty="0" err="1" smtClean="0"/>
              <a:t>Гудетти</a:t>
            </a:r>
            <a:r>
              <a:rPr lang="ru-RU" sz="1400" i="1" dirty="0" smtClean="0"/>
              <a:t>, экскаваторщик</a:t>
            </a:r>
            <a:endParaRPr lang="ru-RU" sz="1400" dirty="0" smtClean="0"/>
          </a:p>
          <a:p>
            <a:r>
              <a:rPr lang="ru-RU" sz="1400" dirty="0" smtClean="0">
                <a:hlinkClick r:id="rId27" tooltip="Левин, Эммануил (актёр) (страница отсутствует)"/>
              </a:rPr>
              <a:t>Эммануил Левин</a:t>
            </a:r>
            <a:r>
              <a:rPr lang="ru-RU" sz="1400" dirty="0" smtClean="0"/>
              <a:t> — </a:t>
            </a:r>
            <a:r>
              <a:rPr lang="ru-RU" sz="1400" i="1" dirty="0" smtClean="0"/>
              <a:t>полисмен</a:t>
            </a:r>
            <a:r>
              <a:rPr lang="ru-RU" sz="1400" dirty="0" smtClean="0"/>
              <a:t> (озвучивает </a:t>
            </a:r>
            <a:r>
              <a:rPr lang="ru-RU" sz="1400" dirty="0" smtClean="0">
                <a:hlinkClick r:id="rId28" tooltip="Карапетян, Артём Яковлевич"/>
              </a:rPr>
              <a:t>Артём Карапетян</a:t>
            </a:r>
            <a:r>
              <a:rPr lang="ru-RU" sz="1400" dirty="0" smtClean="0"/>
              <a:t>)</a:t>
            </a:r>
          </a:p>
          <a:p>
            <a:r>
              <a:rPr lang="ru-RU" sz="1400" dirty="0" smtClean="0">
                <a:hlinkClick r:id="rId29" tooltip="Мороз, Юрий Павлович"/>
              </a:rPr>
              <a:t>Юрий Мороз</a:t>
            </a:r>
            <a:r>
              <a:rPr lang="ru-RU" sz="1400" dirty="0" smtClean="0"/>
              <a:t> — </a:t>
            </a:r>
            <a:r>
              <a:rPr lang="ru-RU" sz="1400" i="1" dirty="0" smtClean="0"/>
              <a:t>почтальон</a:t>
            </a:r>
            <a:endParaRPr lang="ru-RU" sz="1400" dirty="0" smtClean="0"/>
          </a:p>
          <a:p>
            <a:r>
              <a:rPr lang="ru-RU" sz="1400" dirty="0" smtClean="0">
                <a:hlinkClick r:id="rId30" tooltip="Рутберг, Илья Григорьевич"/>
              </a:rPr>
              <a:t>Илья </a:t>
            </a:r>
            <a:r>
              <a:rPr lang="ru-RU" sz="1400" dirty="0" err="1" smtClean="0">
                <a:hlinkClick r:id="rId30" tooltip="Рутберг, Илья Григорьевич"/>
              </a:rPr>
              <a:t>Рутберг</a:t>
            </a:r>
            <a:r>
              <a:rPr lang="ru-RU" sz="1400" dirty="0" smtClean="0"/>
              <a:t> — </a:t>
            </a:r>
            <a:r>
              <a:rPr lang="ru-RU" sz="1400" i="1" dirty="0" smtClean="0"/>
              <a:t>сэр </a:t>
            </a:r>
            <a:r>
              <a:rPr lang="ru-RU" sz="1400" i="1" dirty="0" err="1" smtClean="0"/>
              <a:t>Лесли</a:t>
            </a:r>
            <a:r>
              <a:rPr lang="ru-RU" sz="1400" i="1" dirty="0" smtClean="0"/>
              <a:t> Лит, чиновник</a:t>
            </a:r>
            <a:r>
              <a:rPr lang="ru-RU" sz="1400" dirty="0" smtClean="0"/>
              <a:t> (2 серия)</a:t>
            </a:r>
          </a:p>
          <a:p>
            <a:r>
              <a:rPr lang="ru-RU" sz="1400" dirty="0" smtClean="0">
                <a:hlinkClick r:id="rId31" tooltip="Бабаков, Павел Фёдорович"/>
              </a:rPr>
              <a:t>Павел </a:t>
            </a:r>
            <a:r>
              <a:rPr lang="ru-RU" sz="1400" dirty="0" err="1" smtClean="0">
                <a:hlinkClick r:id="rId31" tooltip="Бабаков, Павел Фёдорович"/>
              </a:rPr>
              <a:t>Бабаков</a:t>
            </a:r>
            <a:r>
              <a:rPr lang="ru-RU" sz="1400" dirty="0" smtClean="0"/>
              <a:t> — </a:t>
            </a:r>
            <a:r>
              <a:rPr lang="ru-RU" sz="1400" i="1" dirty="0" smtClean="0"/>
              <a:t>мясник</a:t>
            </a:r>
            <a:endParaRPr lang="ru-RU" sz="1400" dirty="0" smtClean="0"/>
          </a:p>
          <a:p>
            <a:r>
              <a:rPr lang="ru-RU" sz="1400" dirty="0" smtClean="0">
                <a:hlinkClick r:id="rId32" tooltip="Владимир Карклиньш (страница отсутствует)"/>
              </a:rPr>
              <a:t>Владимир </a:t>
            </a:r>
            <a:r>
              <a:rPr lang="ru-RU" sz="1400" dirty="0" err="1" smtClean="0">
                <a:hlinkClick r:id="rId32" tooltip="Владимир Карклиньш (страница отсутствует)"/>
              </a:rPr>
              <a:t>Карклиньш</a:t>
            </a:r>
            <a:r>
              <a:rPr lang="ru-RU" sz="1400" dirty="0" smtClean="0"/>
              <a:t> — </a:t>
            </a:r>
            <a:r>
              <a:rPr lang="ru-RU" sz="1400" i="1" dirty="0" smtClean="0"/>
              <a:t>Нелей, мраморный мальчик</a:t>
            </a:r>
            <a:endParaRPr lang="ru-RU" sz="1400" dirty="0"/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10600" cy="1331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мая любимая песня непогода</a:t>
            </a:r>
            <a:br>
              <a:rPr lang="ru-RU" dirty="0" smtClean="0"/>
            </a:br>
            <a:r>
              <a:rPr lang="ru-RU" dirty="0" smtClean="0"/>
              <a:t>от неё становишься добрее.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filmi_i_seriali_-_psmejan_-_nepogoda_meri_poppins__do_svidanija_(zvukoff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300192" y="5113040"/>
            <a:ext cx="2032992" cy="1744960"/>
          </a:xfrm>
          <a:prstGeom prst="rect">
            <a:avLst/>
          </a:prstGeom>
        </p:spPr>
      </p:pic>
      <p:pic>
        <p:nvPicPr>
          <p:cNvPr id="21506" name="Picture 2" descr="Картинки по запросу фото из кино мэри поппинс до свидан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556792"/>
            <a:ext cx="6705600" cy="50292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9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27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с нашем классам очень любим петь </a:t>
            </a:r>
            <a:r>
              <a:rPr lang="en-US" dirty="0" smtClean="0"/>
              <a:t>“</a:t>
            </a:r>
            <a:r>
              <a:rPr lang="ru-RU" dirty="0" smtClean="0"/>
              <a:t>Цветные сны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48680"/>
            <a:ext cx="8172400" cy="64633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8" name="Tsvetnye_sn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20484" name="Picture 4" descr="Картинки по запросу рисунки цветные сн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84784"/>
            <a:ext cx="727280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77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err="1" smtClean="0"/>
              <a:t>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108960"/>
          <a:ext cx="6096000" cy="36576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856615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Изображения могут быть защищены авторским правом.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rgbClr val="7D7D7D"/>
                </a:solidFill>
                <a:effectLst/>
                <a:latin typeface="Arial" pitchFamily="34" charset="0"/>
                <a:cs typeface="Arial" pitchFamily="34" charset="0"/>
              </a:rPr>
              <a:t>Отправить отзыв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  </a:t>
            </a:r>
            <a:endParaRPr kumimoji="0" lang="ru-RU" sz="18000" b="0" i="0" u="none" strike="noStrike" cap="none" normalizeH="0" baseline="0" smtClean="0">
              <a:ln>
                <a:noFill/>
              </a:ln>
              <a:solidFill>
                <a:srgbClr val="66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8" name="Picture 4" descr="Картинки по запросу мэри поппинс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628800"/>
            <a:ext cx="5256584" cy="522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2242</TotalTime>
  <Words>27</Words>
  <Application>Microsoft Office PowerPoint</Application>
  <PresentationFormat>Экран (4:3)</PresentationFormat>
  <Paragraphs>32</Paragraphs>
  <Slides>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Мэри Поппинс, до свидания». </vt:lpstr>
      <vt:lpstr>  </vt:lpstr>
      <vt:lpstr>  мая любимая песня непогода от неё становишься добрее.</vt:lpstr>
      <vt:lpstr> Мы с нашем классам очень любим петь “Цветные сны”. </vt:lpstr>
      <vt:lpstr>                  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и</dc:creator>
  <cp:lastModifiedBy>и</cp:lastModifiedBy>
  <cp:revision>200</cp:revision>
  <dcterms:created xsi:type="dcterms:W3CDTF">2017-01-24T16:35:34Z</dcterms:created>
  <dcterms:modified xsi:type="dcterms:W3CDTF">2017-03-14T13:13:21Z</dcterms:modified>
</cp:coreProperties>
</file>