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382"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5B106E36-FD25-4E2D-B0AA-010F637433A0}" type="datetimeFigureOut">
              <a:rPr lang="ru-RU" smtClean="0"/>
              <a:pPr/>
              <a:t>13.03.2017</a:t>
            </a:fld>
            <a:endParaRPr lang="ru-RU"/>
          </a:p>
        </p:txBody>
      </p:sp>
      <p:sp>
        <p:nvSpPr>
          <p:cNvPr id="16" name="Номер слайда 15"/>
          <p:cNvSpPr>
            <a:spLocks noGrp="1"/>
          </p:cNvSpPr>
          <p:nvPr>
            <p:ph type="sldNum" sz="quarter" idx="11"/>
          </p:nvPr>
        </p:nvSpPr>
        <p:spPr/>
        <p:txBody>
          <a:bodyPr/>
          <a:lstStyle/>
          <a:p>
            <a:fld id="{725C68B6-61C2-468F-89AB-4B9F7531AA68}"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13.03.2017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13.03.2017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5B106E36-FD25-4E2D-B0AA-010F637433A0}" type="datetimeFigureOut">
              <a:rPr lang="ru-RU" smtClean="0"/>
              <a:pPr/>
              <a:t>13.03.2017</a:t>
            </a:fld>
            <a:endParaRPr lang="ru-RU"/>
          </a:p>
        </p:txBody>
      </p:sp>
      <p:sp>
        <p:nvSpPr>
          <p:cNvPr id="15" name="Номер слайда 14"/>
          <p:cNvSpPr>
            <a:spLocks noGrp="1"/>
          </p:cNvSpPr>
          <p:nvPr>
            <p:ph type="sldNum" sz="quarter" idx="15"/>
          </p:nvPr>
        </p:nvSpPr>
        <p:spPr/>
        <p:txBody>
          <a:bodyPr/>
          <a:lstStyle>
            <a:lvl1pPr algn="ctr">
              <a:defRPr/>
            </a:lvl1pPr>
          </a:lstStyle>
          <a:p>
            <a:fld id="{725C68B6-61C2-468F-89AB-4B9F7531AA68}"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5B106E36-FD25-4E2D-B0AA-010F637433A0}" type="datetimeFigureOut">
              <a:rPr lang="ru-RU" smtClean="0"/>
              <a:pPr/>
              <a:t>13.03.2017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5B106E36-FD25-4E2D-B0AA-010F637433A0}" type="datetimeFigureOut">
              <a:rPr lang="ru-RU" smtClean="0"/>
              <a:pPr/>
              <a:t>13.03.2017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13.03.2017</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13.03.2017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13.03.2017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5B106E36-FD25-4E2D-B0AA-010F637433A0}" type="datetimeFigureOut">
              <a:rPr lang="ru-RU" smtClean="0"/>
              <a:pPr/>
              <a:t>13.03.2017</a:t>
            </a:fld>
            <a:endParaRPr lang="ru-RU"/>
          </a:p>
        </p:txBody>
      </p:sp>
      <p:sp>
        <p:nvSpPr>
          <p:cNvPr id="9" name="Номер слайда 8"/>
          <p:cNvSpPr>
            <a:spLocks noGrp="1"/>
          </p:cNvSpPr>
          <p:nvPr>
            <p:ph type="sldNum" sz="quarter" idx="15"/>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5B106E36-FD25-4E2D-B0AA-010F637433A0}" type="datetimeFigureOut">
              <a:rPr lang="ru-RU" smtClean="0"/>
              <a:pPr/>
              <a:t>13.03.2017</a:t>
            </a:fld>
            <a:endParaRPr lang="ru-RU"/>
          </a:p>
        </p:txBody>
      </p:sp>
      <p:sp>
        <p:nvSpPr>
          <p:cNvPr id="9" name="Номер слайда 8"/>
          <p:cNvSpPr>
            <a:spLocks noGrp="1"/>
          </p:cNvSpPr>
          <p:nvPr>
            <p:ph type="sldNum" sz="quarter" idx="11"/>
          </p:nvPr>
        </p:nvSpPr>
        <p:spPr/>
        <p:txBody>
          <a:bodyPr/>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B106E36-FD25-4E2D-B0AA-010F637433A0}" type="datetimeFigureOut">
              <a:rPr lang="ru-RU" smtClean="0"/>
              <a:pPr/>
              <a:t>13.03.2017</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25C68B6-61C2-468F-89AB-4B9F7531AA68}"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ru.wikipedia.org/wiki/%D0%A2%D1%80%D1%8D%D0%B2%D0%B5%D1%80%D1%81,_%D0%9F%D0%B0%D0%BC%D0%B5%D0%BB%D0%B0_%D0%9B%D0%B8%D0%BD%D0%B4%D0%BE%D0%BD" TargetMode="External"/><Relationship Id="rId2" Type="http://schemas.openxmlformats.org/officeDocument/2006/relationships/hyperlink" Target="https://ru.wikipedia.org/wiki/%D0%90%D0%BD%D0%B3%D0%BB%D0%B8%D0%B9%D1%81%D0%BA%D0%B8%D0%B9_%D1%8F%D0%B7%D1%8B%D0%BA" TargetMode="External"/><Relationship Id="rId1" Type="http://schemas.openxmlformats.org/officeDocument/2006/relationships/slideLayout" Target="../slideLayouts/slideLayout2.xml"/><Relationship Id="rId5" Type="http://schemas.openxmlformats.org/officeDocument/2006/relationships/hyperlink" Target="https://ru.wikipedia.org/wiki/1934_%D0%B3%D0%BE%D0%B4" TargetMode="External"/><Relationship Id="rId4" Type="http://schemas.openxmlformats.org/officeDocument/2006/relationships/hyperlink" Target="https://ru.wikipedia.org/wiki/%D0%9C%D1%8D%D1%80%D0%B8_%D0%9F%D0%BE%D0%BF%D0%BF%D0%B8%D0%BD%D1%8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ru.wikipedia.org/wiki/%D0%9A%D0%B2%D0%B8%D0%BD%D0%B8%D1%85%D0%B8%D0%B4%D0%B7%D0%B5,%20%D0%9B%D0%B5%D0%BE%D0%BD%D0%B8%D0%B4%20%D0%90%D0%BB%D0%B5%D0%BA%D1%81%D0%B0%D0%BD%D0%B4%D1%80%D0%BE%D0%B2%D0%B8%D1%87"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s://yandex.ru/search/?text=%D0%A1%D0%B0%D0%BD%D0%BA%D1%82-%D0%9F%D0%B5%D1%82%D0%B5%D1%80%D0%B1%D1%83%D1%80%D0%B3&amp;ento=0oCgVydXc0NRgCIG-ubw&amp;nomisspell=1&amp;lr=172"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www.kino-teatr.ru/kino/acter/m/sov/4413/bio/" TargetMode="External"/><Relationship Id="rId3" Type="http://schemas.openxmlformats.org/officeDocument/2006/relationships/hyperlink" Target="http://www.kino-teatr.ru/kino/acter/w/sov/150/bio/" TargetMode="External"/><Relationship Id="rId7" Type="http://schemas.openxmlformats.org/officeDocument/2006/relationships/hyperlink" Target="http://www.kino-teatr.ru/kino/acter/m/sov/4515/bio/" TargetMode="External"/><Relationship Id="rId2" Type="http://schemas.openxmlformats.org/officeDocument/2006/relationships/hyperlink" Target="http://www.kino-teatr.ru/kino/acter/m/sov/2935/bio/" TargetMode="External"/><Relationship Id="rId1" Type="http://schemas.openxmlformats.org/officeDocument/2006/relationships/slideLayout" Target="../slideLayouts/slideLayout2.xml"/><Relationship Id="rId6" Type="http://schemas.openxmlformats.org/officeDocument/2006/relationships/hyperlink" Target="http://www.kino-teatr.ru/kino/acter/w/sov/4408/bio/" TargetMode="External"/><Relationship Id="rId11" Type="http://schemas.openxmlformats.org/officeDocument/2006/relationships/hyperlink" Target="http://www.kino-teatr.ru/kino/acter/m/sov/1835/bio/" TargetMode="External"/><Relationship Id="rId5" Type="http://schemas.openxmlformats.org/officeDocument/2006/relationships/hyperlink" Target="http://www.kino-teatr.ru/kino/acter/c/sov/33709/bio/" TargetMode="External"/><Relationship Id="rId10" Type="http://schemas.openxmlformats.org/officeDocument/2006/relationships/hyperlink" Target="http://www.kino-teatr.ru/kino/acter/m/sov/968/bio/" TargetMode="External"/><Relationship Id="rId4" Type="http://schemas.openxmlformats.org/officeDocument/2006/relationships/hyperlink" Target="http://www.kino-teatr.ru/kino/acter/c/sov/3371/bio/" TargetMode="External"/><Relationship Id="rId9" Type="http://schemas.openxmlformats.org/officeDocument/2006/relationships/hyperlink" Target="http://www.kino-teatr.ru/kino/acter/m/sov/4202/bio/"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www.kino-teatr.ru/kino/acter/m/sov/5418/bio/" TargetMode="External"/><Relationship Id="rId3" Type="http://schemas.openxmlformats.org/officeDocument/2006/relationships/hyperlink" Target="http://www.kino-teatr.ru/kino/acter/w/sov/3941/bio/" TargetMode="External"/><Relationship Id="rId7" Type="http://schemas.openxmlformats.org/officeDocument/2006/relationships/hyperlink" Target="http://www.kino-teatr.ru/kino/acter/w/sov/37067/bio/" TargetMode="External"/><Relationship Id="rId2" Type="http://schemas.openxmlformats.org/officeDocument/2006/relationships/hyperlink" Target="http://www.kino-teatr.ru/kino/acter/m/sov/3675/bio/" TargetMode="External"/><Relationship Id="rId1" Type="http://schemas.openxmlformats.org/officeDocument/2006/relationships/slideLayout" Target="../slideLayouts/slideLayout2.xml"/><Relationship Id="rId6" Type="http://schemas.openxmlformats.org/officeDocument/2006/relationships/hyperlink" Target="http://www.kino-teatr.ru/kino/acter/c/sov/40798/works/" TargetMode="External"/><Relationship Id="rId5" Type="http://schemas.openxmlformats.org/officeDocument/2006/relationships/hyperlink" Target="http://www.kino-teatr.ru/kino/acter/m/star/40797/bio/" TargetMode="External"/><Relationship Id="rId10" Type="http://schemas.openxmlformats.org/officeDocument/2006/relationships/hyperlink" Target="http://www.kino-teatr.ru/kino/acter/m/sov/6785/works/" TargetMode="External"/><Relationship Id="rId4" Type="http://schemas.openxmlformats.org/officeDocument/2006/relationships/hyperlink" Target="http://www.kino-teatr.ru/kino/acter/m/sov/11642/bio/" TargetMode="External"/><Relationship Id="rId9" Type="http://schemas.openxmlformats.org/officeDocument/2006/relationships/hyperlink" Target="http://www.kino-teatr.ru/kino/acter/m/sov/5096/bio/"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kino-teatr.ru/kino/acter/m/sov/6274/bio/" TargetMode="External"/><Relationship Id="rId2" Type="http://schemas.openxmlformats.org/officeDocument/2006/relationships/hyperlink" Target="http://www.kino-teatr.ru/kino/acter/m/sov/20723/works/" TargetMode="External"/><Relationship Id="rId1" Type="http://schemas.openxmlformats.org/officeDocument/2006/relationships/slideLayout" Target="../slideLayouts/slideLayout2.xml"/><Relationship Id="rId5" Type="http://schemas.openxmlformats.org/officeDocument/2006/relationships/hyperlink" Target="http://www.kino-teatr.ru/kino/acter/w/sov/15523/bio/" TargetMode="External"/><Relationship Id="rId4" Type="http://schemas.openxmlformats.org/officeDocument/2006/relationships/hyperlink" Target="http://www.kino-teatr.ru/kino/acter/m/sov/37347/bio/"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64088" y="3501008"/>
            <a:ext cx="3322712" cy="2594992"/>
          </a:xfrm>
        </p:spPr>
        <p:txBody>
          <a:bodyPr>
            <a:normAutofit fontScale="92500" lnSpcReduction="10000"/>
          </a:bodyPr>
          <a:lstStyle/>
          <a:p>
            <a:pPr>
              <a:buNone/>
            </a:pPr>
            <a:r>
              <a:rPr lang="ru-RU" dirty="0" smtClean="0"/>
              <a:t>Выполнила ученица 6 «а» класса Гумерова Лейла. </a:t>
            </a:r>
            <a:r>
              <a:rPr lang="ru-RU" dirty="0" err="1" smtClean="0"/>
              <a:t>Призентация</a:t>
            </a:r>
            <a:r>
              <a:rPr lang="ru-RU" dirty="0" smtClean="0"/>
              <a:t> по фильму «</a:t>
            </a:r>
            <a:r>
              <a:rPr lang="ru-RU" dirty="0" err="1" smtClean="0"/>
              <a:t>мэри</a:t>
            </a:r>
            <a:r>
              <a:rPr lang="ru-RU" dirty="0" smtClean="0"/>
              <a:t> </a:t>
            </a:r>
            <a:r>
              <a:rPr lang="ru-RU" dirty="0" err="1" smtClean="0"/>
              <a:t>поппинс</a:t>
            </a:r>
            <a:r>
              <a:rPr lang="ru-RU" dirty="0" smtClean="0"/>
              <a:t> , до свиданья».</a:t>
            </a:r>
            <a:endParaRPr lang="ru-RU" dirty="0"/>
          </a:p>
        </p:txBody>
      </p:sp>
      <p:sp>
        <p:nvSpPr>
          <p:cNvPr id="2" name="Заголовок 1"/>
          <p:cNvSpPr>
            <a:spLocks noGrp="1"/>
          </p:cNvSpPr>
          <p:nvPr>
            <p:ph type="title"/>
          </p:nvPr>
        </p:nvSpPr>
        <p:spPr>
          <a:xfrm>
            <a:off x="457200" y="152400"/>
            <a:ext cx="8229600" cy="3276600"/>
          </a:xfrm>
        </p:spPr>
        <p:txBody>
          <a:bodyPr>
            <a:noAutofit/>
          </a:bodyPr>
          <a:lstStyle/>
          <a:p>
            <a:r>
              <a:rPr lang="ru-RU" sz="7200" dirty="0" err="1" smtClean="0"/>
              <a:t>Акмуллинская</a:t>
            </a:r>
            <a:r>
              <a:rPr lang="ru-RU" sz="7200" dirty="0" smtClean="0"/>
              <a:t> олимпиада</a:t>
            </a:r>
            <a:br>
              <a:rPr lang="ru-RU" sz="7200" dirty="0" smtClean="0"/>
            </a:br>
            <a:endParaRPr lang="ru-RU" sz="7200" dirty="0"/>
          </a:p>
        </p:txBody>
      </p:sp>
      <p:pic>
        <p:nvPicPr>
          <p:cNvPr id="10242" name="Picture 2" descr="https://im0-tub-ru.yandex.net/i?id=221739282f8636d1a80a05aa69caa4ed-l&amp;n=13"/>
          <p:cNvPicPr>
            <a:picLocks noChangeAspect="1" noChangeArrowheads="1"/>
          </p:cNvPicPr>
          <p:nvPr/>
        </p:nvPicPr>
        <p:blipFill>
          <a:blip r:embed="rId2" cstate="print"/>
          <a:srcRect/>
          <a:stretch>
            <a:fillRect/>
          </a:stretch>
        </p:blipFill>
        <p:spPr bwMode="auto">
          <a:xfrm>
            <a:off x="323528" y="2502868"/>
            <a:ext cx="4176464" cy="4176464"/>
          </a:xfrm>
          <a:prstGeom prst="rect">
            <a:avLst/>
          </a:prstGeom>
          <a:noFill/>
        </p:spPr>
      </p:pic>
    </p:spTree>
  </p:cSld>
  <p:clrMapOvr>
    <a:masterClrMapping/>
  </p:clrMapOvr>
  <p:transition>
    <p:pull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95536" y="2492896"/>
            <a:ext cx="8291264" cy="3603104"/>
          </a:xfrm>
        </p:spPr>
        <p:txBody>
          <a:bodyPr/>
          <a:lstStyle/>
          <a:p>
            <a:r>
              <a:rPr lang="ru-RU" dirty="0" smtClean="0"/>
              <a:t>Эту песню поёт наш класс 6 «а».Мне нравится как мы поём эту песню, получается очень живо,  весело, прекрасно!!! Учительнице нравится наше исполнение, потому что особенно красиво исполняют эту песню дети, поэтому мы поём её на уроках музыки.</a:t>
            </a:r>
            <a:endParaRPr lang="ru-RU" dirty="0"/>
          </a:p>
        </p:txBody>
      </p:sp>
      <p:sp>
        <p:nvSpPr>
          <p:cNvPr id="3" name="Заголовок 2"/>
          <p:cNvSpPr>
            <a:spLocks noGrp="1"/>
          </p:cNvSpPr>
          <p:nvPr>
            <p:ph type="title"/>
          </p:nvPr>
        </p:nvSpPr>
        <p:spPr>
          <a:xfrm>
            <a:off x="323528" y="2132856"/>
            <a:ext cx="8640960" cy="1687016"/>
          </a:xfrm>
        </p:spPr>
        <p:txBody>
          <a:bodyPr>
            <a:normAutofit fontScale="90000"/>
          </a:bodyPr>
          <a:lstStyle/>
          <a:p>
            <a:r>
              <a:rPr lang="ru-RU" dirty="0" smtClean="0"/>
              <a:t>Кто из современных исполнителей в наше время исполнял песни из фильма «Мэри Поппинс, до свидания»? </a:t>
            </a:r>
            <a:r>
              <a:rPr lang="ru-RU" dirty="0" smtClean="0"/>
              <a:t>Дайте </a:t>
            </a:r>
            <a:r>
              <a:rPr lang="ru-RU" dirty="0" smtClean="0"/>
              <a:t>оценку.</a:t>
            </a:r>
            <a:br>
              <a:rPr lang="ru-RU" dirty="0" smtClean="0"/>
            </a:br>
            <a:r>
              <a:rPr lang="ru-RU" dirty="0" smtClean="0"/>
              <a:t/>
            </a:r>
            <a:br>
              <a:rPr lang="ru-RU" dirty="0" smtClean="0"/>
            </a:br>
            <a:endParaRPr lang="ru-RU" dirty="0"/>
          </a:p>
        </p:txBody>
      </p:sp>
    </p:spTree>
  </p:cSld>
  <p:clrMapOvr>
    <a:masterClrMapping/>
  </p:clrMapOvr>
  <p:transition>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www.vorobiov.com/upload/iblock/9ed/el1.jpg"/>
          <p:cNvPicPr>
            <a:picLocks noChangeAspect="1" noChangeArrowheads="1"/>
          </p:cNvPicPr>
          <p:nvPr/>
        </p:nvPicPr>
        <p:blipFill>
          <a:blip r:embed="rId2" cstate="print"/>
          <a:srcRect/>
          <a:stretch>
            <a:fillRect/>
          </a:stretch>
        </p:blipFill>
        <p:spPr bwMode="auto">
          <a:xfrm>
            <a:off x="1259632" y="620688"/>
            <a:ext cx="6552728" cy="5648452"/>
          </a:xfrm>
          <a:prstGeom prst="rect">
            <a:avLst/>
          </a:prstGeom>
          <a:noFill/>
        </p:spPr>
      </p:pic>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s://im2-tub-ru.yandex.net/i?id=4561cb60ade6d6193ab87bc40be88b4c&amp;n=33&amp;h=215&amp;w=285"/>
          <p:cNvPicPr>
            <a:picLocks noChangeAspect="1" noChangeArrowheads="1"/>
          </p:cNvPicPr>
          <p:nvPr/>
        </p:nvPicPr>
        <p:blipFill>
          <a:blip r:embed="rId2" cstate="print"/>
          <a:srcRect/>
          <a:stretch>
            <a:fillRect/>
          </a:stretch>
        </p:blipFill>
        <p:spPr bwMode="auto">
          <a:xfrm>
            <a:off x="1619672" y="1124744"/>
            <a:ext cx="5760640" cy="4345748"/>
          </a:xfrm>
          <a:prstGeom prst="rect">
            <a:avLst/>
          </a:prstGeom>
          <a:noFill/>
        </p:spPr>
      </p:pic>
    </p:spTree>
  </p:cSld>
  <p:clrMapOvr>
    <a:masterClrMapping/>
  </p:clrMapOvr>
  <p:transition>
    <p:check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s://im0-tub-ru.yandex.net/i?id=a8c5948698b118435e37f438e7f05021&amp;n=33&amp;h=215&amp;w=216"/>
          <p:cNvPicPr>
            <a:picLocks noChangeAspect="1" noChangeArrowheads="1"/>
          </p:cNvPicPr>
          <p:nvPr/>
        </p:nvPicPr>
        <p:blipFill>
          <a:blip r:embed="rId2" cstate="print"/>
          <a:srcRect/>
          <a:stretch>
            <a:fillRect/>
          </a:stretch>
        </p:blipFill>
        <p:spPr bwMode="auto">
          <a:xfrm>
            <a:off x="1835696" y="764704"/>
            <a:ext cx="5328592" cy="5303925"/>
          </a:xfrm>
          <a:prstGeom prst="rect">
            <a:avLst/>
          </a:prstGeom>
          <a:noFill/>
        </p:spPr>
      </p:pic>
    </p:spTree>
  </p:cSld>
  <p:clrMapOvr>
    <a:masterClrMapping/>
  </p:clrMapOvr>
  <p:transition>
    <p:cut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ttps://im2-tub-ru.yandex.net/i?id=22af2b6285f60e5c06e8b74fa00e93bb-l&amp;n=13"/>
          <p:cNvPicPr>
            <a:picLocks noChangeAspect="1" noChangeArrowheads="1"/>
          </p:cNvPicPr>
          <p:nvPr/>
        </p:nvPicPr>
        <p:blipFill>
          <a:blip r:embed="rId2" cstate="print"/>
          <a:srcRect/>
          <a:stretch>
            <a:fillRect/>
          </a:stretch>
        </p:blipFill>
        <p:spPr bwMode="auto">
          <a:xfrm>
            <a:off x="1187624" y="692696"/>
            <a:ext cx="6588223" cy="4941169"/>
          </a:xfrm>
          <a:prstGeom prst="rect">
            <a:avLst/>
          </a:prstGeom>
          <a:noFill/>
        </p:spPr>
      </p:pic>
    </p:spTree>
  </p:cSld>
  <p:clrMapOvr>
    <a:masterClrMapping/>
  </p:clrMapOvr>
  <p:transition>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bigslide.ru/images/18/17709/960/img17.jp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spTree>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0"/>
            <a:ext cx="8305800" cy="1981200"/>
          </a:xfrm>
        </p:spPr>
        <p:txBody>
          <a:bodyPr/>
          <a:lstStyle/>
          <a:p>
            <a:r>
              <a:rPr lang="ru-RU" dirty="0" smtClean="0"/>
              <a:t>«Мэри Поппинс, до свидания». </a:t>
            </a:r>
            <a:endParaRPr lang="ru-RU" dirty="0"/>
          </a:p>
        </p:txBody>
      </p:sp>
      <p:pic>
        <p:nvPicPr>
          <p:cNvPr id="6" name="Picture 2" descr="http://filmsounds.ru/uploads/images/p/e/s/pesni_iz_filma_meri_popins.jpg"/>
          <p:cNvPicPr>
            <a:picLocks noChangeAspect="1" noChangeArrowheads="1"/>
          </p:cNvPicPr>
          <p:nvPr/>
        </p:nvPicPr>
        <p:blipFill>
          <a:blip r:embed="rId2" cstate="print"/>
          <a:srcRect/>
          <a:stretch>
            <a:fillRect/>
          </a:stretch>
        </p:blipFill>
        <p:spPr bwMode="auto">
          <a:xfrm>
            <a:off x="1979712" y="1844824"/>
            <a:ext cx="4762500" cy="4762500"/>
          </a:xfrm>
          <a:prstGeom prst="rect">
            <a:avLst/>
          </a:prstGeom>
          <a:noFill/>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Фильм - очень добрый , сказочный, таинственный , и конечно же он полон счастья. Это  не просто детская сказка , или фильм про добрую няню . Эти темы тоже играют свою роль в фильме, но большинство смысла в песнях…</a:t>
            </a:r>
          </a:p>
          <a:p>
            <a:r>
              <a:rPr lang="ru-RU" dirty="0" smtClean="0"/>
              <a:t>Мэри </a:t>
            </a:r>
            <a:r>
              <a:rPr lang="ru-RU" dirty="0" err="1" smtClean="0"/>
              <a:t>поппинс</a:t>
            </a:r>
            <a:r>
              <a:rPr lang="ru-RU" dirty="0" smtClean="0"/>
              <a:t> – мисс совершенство! И в конце хочется плакать , ведь за весь фильм мы успели так привыкнуть к ней, по настоящему полюбить добро и справедливость!!!</a:t>
            </a:r>
            <a:endParaRPr lang="ru-RU" dirty="0"/>
          </a:p>
        </p:txBody>
      </p:sp>
      <p:sp>
        <p:nvSpPr>
          <p:cNvPr id="5" name="Заголовок 4"/>
          <p:cNvSpPr>
            <a:spLocks noGrp="1"/>
          </p:cNvSpPr>
          <p:nvPr>
            <p:ph type="title"/>
          </p:nvPr>
        </p:nvSpPr>
        <p:spPr>
          <a:xfrm>
            <a:off x="539552" y="548680"/>
            <a:ext cx="8229600" cy="1219200"/>
          </a:xfrm>
        </p:spPr>
        <p:txBody>
          <a:bodyPr>
            <a:noAutofit/>
          </a:bodyPr>
          <a:lstStyle/>
          <a:p>
            <a:pPr lvl="0"/>
            <a:r>
              <a:rPr lang="ru-RU" sz="3200" dirty="0" smtClean="0"/>
              <a:t>1)Краткая характеристика фильма (год издания, режиссер, актеры и др.)</a:t>
            </a:r>
            <a:br>
              <a:rPr lang="ru-RU" sz="3200" dirty="0" smtClean="0"/>
            </a:br>
            <a:endParaRPr lang="ru-RU" sz="3200" dirty="0"/>
          </a:p>
        </p:txBody>
      </p:sp>
    </p:spTree>
  </p:cSld>
  <p:clrMapOvr>
    <a:masterClrMapping/>
  </p:clrMapOvr>
  <p:transition>
    <p:strips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b="1" dirty="0" err="1" smtClean="0"/>
              <a:t>Мэ́ри</a:t>
            </a:r>
            <a:r>
              <a:rPr lang="ru-RU" b="1" dirty="0" smtClean="0"/>
              <a:t> </a:t>
            </a:r>
            <a:r>
              <a:rPr lang="ru-RU" b="1" dirty="0" err="1" smtClean="0"/>
              <a:t>По́ппинс</a:t>
            </a:r>
            <a:r>
              <a:rPr lang="ru-RU" b="1" dirty="0" smtClean="0"/>
              <a:t>»</a:t>
            </a:r>
            <a:r>
              <a:rPr lang="ru-RU" dirty="0" smtClean="0"/>
              <a:t> (</a:t>
            </a:r>
            <a:r>
              <a:rPr lang="ru-RU" dirty="0" smtClean="0">
                <a:hlinkClick r:id="rId2" tooltip="Английский язык"/>
              </a:rPr>
              <a:t>англ.</a:t>
            </a:r>
            <a:r>
              <a:rPr lang="ru-RU" dirty="0" smtClean="0"/>
              <a:t> </a:t>
            </a:r>
            <a:r>
              <a:rPr lang="ru-RU" i="1" dirty="0" err="1" smtClean="0"/>
              <a:t>Mary</a:t>
            </a:r>
            <a:r>
              <a:rPr lang="ru-RU" i="1" dirty="0" smtClean="0"/>
              <a:t> </a:t>
            </a:r>
            <a:r>
              <a:rPr lang="ru-RU" i="1" dirty="0" err="1" smtClean="0"/>
              <a:t>Poppins</a:t>
            </a:r>
            <a:r>
              <a:rPr lang="ru-RU" dirty="0" smtClean="0"/>
              <a:t>) — первая сказочная повесть </a:t>
            </a:r>
            <a:r>
              <a:rPr lang="ru-RU" dirty="0" err="1" smtClean="0">
                <a:hlinkClick r:id="rId3" tooltip="Трэверс, Памела Линдон"/>
              </a:rPr>
              <a:t>Памелы</a:t>
            </a:r>
            <a:r>
              <a:rPr lang="ru-RU" dirty="0" smtClean="0">
                <a:hlinkClick r:id="rId3" tooltip="Трэверс, Памела Линдон"/>
              </a:rPr>
              <a:t> </a:t>
            </a:r>
            <a:r>
              <a:rPr lang="ru-RU" dirty="0" err="1" smtClean="0">
                <a:hlinkClick r:id="rId3" tooltip="Трэверс, Памела Линдон"/>
              </a:rPr>
              <a:t>Трэверс</a:t>
            </a:r>
            <a:r>
              <a:rPr lang="ru-RU" dirty="0" smtClean="0"/>
              <a:t> о необыкновенной няне </a:t>
            </a:r>
            <a:r>
              <a:rPr lang="ru-RU" dirty="0" smtClean="0">
                <a:hlinkClick r:id="rId4" tooltip="Мэри Поппинс"/>
              </a:rPr>
              <a:t>Мэри </a:t>
            </a:r>
            <a:r>
              <a:rPr lang="ru-RU" dirty="0" err="1" smtClean="0">
                <a:hlinkClick r:id="rId4" tooltip="Мэри Поппинс"/>
              </a:rPr>
              <a:t>Поппинс</a:t>
            </a:r>
            <a:r>
              <a:rPr lang="ru-RU" dirty="0" smtClean="0"/>
              <a:t>, поступающей на работу в английскую семью </a:t>
            </a:r>
            <a:r>
              <a:rPr lang="ru-RU" dirty="0" err="1" smtClean="0"/>
              <a:t>Бэнксов</a:t>
            </a:r>
            <a:r>
              <a:rPr lang="ru-RU" dirty="0" smtClean="0"/>
              <a:t>. Книга вышла в </a:t>
            </a:r>
            <a:r>
              <a:rPr lang="ru-RU" dirty="0" smtClean="0">
                <a:hlinkClick r:id="rId5" tooltip="1934 год"/>
              </a:rPr>
              <a:t>1934 году</a:t>
            </a:r>
            <a:r>
              <a:rPr lang="ru-RU" dirty="0" smtClean="0"/>
              <a:t> и приобрела большую известность, став классикой английской детской литературы.</a:t>
            </a:r>
            <a:endParaRPr lang="ru-RU" dirty="0"/>
          </a:p>
        </p:txBody>
      </p:sp>
      <p:sp>
        <p:nvSpPr>
          <p:cNvPr id="3" name="Заголовок 2"/>
          <p:cNvSpPr>
            <a:spLocks noGrp="1"/>
          </p:cNvSpPr>
          <p:nvPr>
            <p:ph type="title"/>
          </p:nvPr>
        </p:nvSpPr>
        <p:spPr/>
        <p:txBody>
          <a:bodyPr/>
          <a:lstStyle/>
          <a:p>
            <a:r>
              <a:rPr lang="ru-RU" dirty="0" smtClean="0"/>
              <a:t>Год издания</a:t>
            </a:r>
            <a:endParaRPr lang="ru-RU" dirty="0"/>
          </a:p>
        </p:txBody>
      </p:sp>
    </p:spTree>
  </p:cSld>
  <p:clrMapOvr>
    <a:masterClrMapping/>
  </p:clrMapOvr>
  <p:transition>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i.jpg"/>
          <p:cNvPicPr>
            <a:picLocks noGrp="1" noChangeAspect="1"/>
          </p:cNvPicPr>
          <p:nvPr>
            <p:ph idx="1"/>
          </p:nvPr>
        </p:nvPicPr>
        <p:blipFill>
          <a:blip r:embed="rId2" cstate="print"/>
          <a:stretch>
            <a:fillRect/>
          </a:stretch>
        </p:blipFill>
        <p:spPr>
          <a:xfrm>
            <a:off x="4283968" y="116632"/>
            <a:ext cx="4608512" cy="6154225"/>
          </a:xfrm>
        </p:spPr>
      </p:pic>
      <p:sp>
        <p:nvSpPr>
          <p:cNvPr id="3" name="Заголовок 2"/>
          <p:cNvSpPr>
            <a:spLocks noGrp="1"/>
          </p:cNvSpPr>
          <p:nvPr>
            <p:ph type="title"/>
          </p:nvPr>
        </p:nvSpPr>
        <p:spPr>
          <a:xfrm>
            <a:off x="323528" y="116632"/>
            <a:ext cx="8229600" cy="1219200"/>
          </a:xfrm>
        </p:spPr>
        <p:txBody>
          <a:bodyPr/>
          <a:lstStyle/>
          <a:p>
            <a:r>
              <a:rPr lang="ru-RU" dirty="0" smtClean="0"/>
              <a:t>Режиссёр</a:t>
            </a:r>
            <a:endParaRPr lang="ru-RU" dirty="0"/>
          </a:p>
        </p:txBody>
      </p:sp>
      <p:sp>
        <p:nvSpPr>
          <p:cNvPr id="5" name="Прямоугольник 4"/>
          <p:cNvSpPr/>
          <p:nvPr/>
        </p:nvSpPr>
        <p:spPr>
          <a:xfrm>
            <a:off x="251520" y="1268760"/>
            <a:ext cx="3384376" cy="2862322"/>
          </a:xfrm>
          <a:prstGeom prst="rect">
            <a:avLst/>
          </a:prstGeom>
        </p:spPr>
        <p:txBody>
          <a:bodyPr wrap="square">
            <a:spAutoFit/>
          </a:bodyPr>
          <a:lstStyle/>
          <a:p>
            <a:r>
              <a:rPr lang="ru-RU" b="1" dirty="0" smtClean="0"/>
              <a:t>Леонид </a:t>
            </a:r>
            <a:r>
              <a:rPr lang="ru-RU" b="1" dirty="0" err="1" smtClean="0"/>
              <a:t>Квинихидзе</a:t>
            </a:r>
            <a:endParaRPr lang="ru-RU" b="1" dirty="0" smtClean="0"/>
          </a:p>
          <a:p>
            <a:r>
              <a:rPr lang="ru-RU" dirty="0" smtClean="0"/>
              <a:t>Советский кинорежиссёр</a:t>
            </a:r>
          </a:p>
          <a:p>
            <a:r>
              <a:rPr lang="ru-RU" dirty="0" smtClean="0"/>
              <a:t>Советский и российский кинорежиссёр и сценарист, Заслуженный деятель искусств Российской Федерации. </a:t>
            </a:r>
            <a:r>
              <a:rPr lang="ru-RU" dirty="0" err="1" smtClean="0">
                <a:hlinkClick r:id="rId3"/>
              </a:rPr>
              <a:t>Википедия</a:t>
            </a:r>
            <a:endParaRPr lang="ru-RU" dirty="0" smtClean="0"/>
          </a:p>
          <a:p>
            <a:r>
              <a:rPr lang="ru-RU" b="1" dirty="0" smtClean="0"/>
              <a:t>Родился</a:t>
            </a:r>
            <a:r>
              <a:rPr lang="ru-RU" dirty="0" smtClean="0"/>
              <a:t>21 декабря 1937 г. (79 лет), </a:t>
            </a:r>
            <a:r>
              <a:rPr lang="ru-RU" dirty="0" smtClean="0">
                <a:hlinkClick r:id="rId4"/>
              </a:rPr>
              <a:t>Санкт-Петербург</a:t>
            </a:r>
            <a:endParaRPr lang="ru-RU" dirty="0" smtClean="0"/>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179512" y="260648"/>
            <a:ext cx="8229600" cy="6336704"/>
          </a:xfrm>
        </p:spPr>
        <p:txBody>
          <a:bodyPr>
            <a:normAutofit/>
          </a:bodyPr>
          <a:lstStyle/>
          <a:p>
            <a:r>
              <a:rPr lang="ru-RU" dirty="0" smtClean="0"/>
              <a:t>1)</a:t>
            </a:r>
          </a:p>
          <a:p>
            <a:r>
              <a:rPr lang="ru-RU" dirty="0" smtClean="0"/>
              <a:t>2)</a:t>
            </a:r>
          </a:p>
          <a:p>
            <a:r>
              <a:rPr lang="ru-RU" dirty="0" smtClean="0"/>
              <a:t>3)</a:t>
            </a:r>
          </a:p>
          <a:p>
            <a:r>
              <a:rPr lang="ru-RU" dirty="0" smtClean="0"/>
              <a:t>4)</a:t>
            </a:r>
          </a:p>
          <a:p>
            <a:r>
              <a:rPr lang="ru-RU" dirty="0" smtClean="0"/>
              <a:t>5)</a:t>
            </a:r>
          </a:p>
          <a:p>
            <a:r>
              <a:rPr lang="ru-RU" dirty="0" smtClean="0"/>
              <a:t>6)</a:t>
            </a:r>
          </a:p>
          <a:p>
            <a:endParaRPr lang="ru-RU" dirty="0" smtClean="0"/>
          </a:p>
          <a:p>
            <a:r>
              <a:rPr lang="ru-RU" dirty="0" smtClean="0"/>
              <a:t>7)</a:t>
            </a:r>
          </a:p>
          <a:p>
            <a:r>
              <a:rPr lang="ru-RU" dirty="0" smtClean="0"/>
              <a:t>8)</a:t>
            </a:r>
          </a:p>
          <a:p>
            <a:r>
              <a:rPr lang="ru-RU" dirty="0" smtClean="0"/>
              <a:t>9)</a:t>
            </a:r>
          </a:p>
          <a:p>
            <a:endParaRPr lang="ru-RU" dirty="0" smtClean="0"/>
          </a:p>
          <a:p>
            <a:r>
              <a:rPr lang="ru-RU" dirty="0" smtClean="0"/>
              <a:t>10)</a:t>
            </a:r>
            <a:r>
              <a:rPr lang="ru-RU" dirty="0" smtClean="0">
                <a:hlinkClick r:id="rId2" tooltip="Юрий Мороз"/>
              </a:rPr>
              <a:t> </a:t>
            </a:r>
            <a:r>
              <a:rPr lang="ru-RU" sz="1800" dirty="0" smtClean="0">
                <a:hlinkClick r:id="rId2" tooltip="Юрий Мороз"/>
              </a:rPr>
              <a:t>Юрий Мороз</a:t>
            </a:r>
            <a:endParaRPr lang="ru-RU" sz="1800" dirty="0" smtClean="0"/>
          </a:p>
          <a:p>
            <a:r>
              <a:rPr lang="ru-RU" sz="1800" dirty="0" smtClean="0"/>
              <a:t>почтальон</a:t>
            </a:r>
          </a:p>
          <a:p>
            <a:endParaRPr lang="ru-RU" dirty="0" smtClean="0"/>
          </a:p>
          <a:p>
            <a:endParaRPr lang="ru-RU" dirty="0" smtClean="0"/>
          </a:p>
          <a:p>
            <a:endParaRPr lang="ru-RU" dirty="0" smtClean="0"/>
          </a:p>
          <a:p>
            <a:endParaRPr lang="ru-RU" dirty="0" smtClean="0"/>
          </a:p>
          <a:p>
            <a:endParaRPr lang="ru-RU" dirty="0"/>
          </a:p>
        </p:txBody>
      </p:sp>
      <p:sp>
        <p:nvSpPr>
          <p:cNvPr id="3" name="Заголовок 2"/>
          <p:cNvSpPr>
            <a:spLocks noGrp="1"/>
          </p:cNvSpPr>
          <p:nvPr>
            <p:ph type="title"/>
          </p:nvPr>
        </p:nvSpPr>
        <p:spPr>
          <a:xfrm>
            <a:off x="6372200" y="116632"/>
            <a:ext cx="2314600" cy="1188368"/>
          </a:xfrm>
        </p:spPr>
        <p:txBody>
          <a:bodyPr/>
          <a:lstStyle/>
          <a:p>
            <a:r>
              <a:rPr lang="ru-RU" dirty="0" smtClean="0"/>
              <a:t>Актёры</a:t>
            </a:r>
            <a:endParaRPr lang="ru-RU" dirty="0"/>
          </a:p>
        </p:txBody>
      </p:sp>
      <p:sp>
        <p:nvSpPr>
          <p:cNvPr id="4" name="Прямоугольник 3"/>
          <p:cNvSpPr/>
          <p:nvPr/>
        </p:nvSpPr>
        <p:spPr>
          <a:xfrm>
            <a:off x="971600" y="0"/>
            <a:ext cx="4572000" cy="646331"/>
          </a:xfrm>
          <a:prstGeom prst="rect">
            <a:avLst/>
          </a:prstGeom>
        </p:spPr>
        <p:txBody>
          <a:bodyPr>
            <a:spAutoFit/>
          </a:bodyPr>
          <a:lstStyle/>
          <a:p>
            <a:r>
              <a:rPr lang="ru-RU" dirty="0" smtClean="0">
                <a:hlinkClick r:id="rId3" tooltip="Наталья Андрейченко"/>
              </a:rPr>
              <a:t>Наталья </a:t>
            </a:r>
            <a:r>
              <a:rPr lang="ru-RU" dirty="0" err="1" smtClean="0">
                <a:hlinkClick r:id="rId3" tooltip="Наталья Андрейченко"/>
              </a:rPr>
              <a:t>Андрейченко</a:t>
            </a:r>
            <a:endParaRPr lang="ru-RU" dirty="0" smtClean="0"/>
          </a:p>
          <a:p>
            <a:r>
              <a:rPr lang="ru-RU" dirty="0" smtClean="0"/>
              <a:t>Мэри </a:t>
            </a:r>
            <a:r>
              <a:rPr lang="ru-RU" dirty="0" err="1" smtClean="0"/>
              <a:t>Поппинс</a:t>
            </a:r>
            <a:r>
              <a:rPr lang="ru-RU" dirty="0" smtClean="0"/>
              <a:t> — главная роль</a:t>
            </a:r>
            <a:endParaRPr lang="ru-RU" dirty="0"/>
          </a:p>
        </p:txBody>
      </p:sp>
      <p:sp>
        <p:nvSpPr>
          <p:cNvPr id="5" name="Прямоугольник 4"/>
          <p:cNvSpPr/>
          <p:nvPr/>
        </p:nvSpPr>
        <p:spPr>
          <a:xfrm>
            <a:off x="971600" y="548680"/>
            <a:ext cx="4572000" cy="646331"/>
          </a:xfrm>
          <a:prstGeom prst="rect">
            <a:avLst/>
          </a:prstGeom>
        </p:spPr>
        <p:txBody>
          <a:bodyPr>
            <a:spAutoFit/>
          </a:bodyPr>
          <a:lstStyle/>
          <a:p>
            <a:r>
              <a:rPr lang="ru-RU" dirty="0" smtClean="0">
                <a:hlinkClick r:id="rId4" tooltip="Анна Плисецкая"/>
              </a:rPr>
              <a:t>Анна Плисецкая</a:t>
            </a:r>
            <a:endParaRPr lang="ru-RU" dirty="0" smtClean="0"/>
          </a:p>
          <a:p>
            <a:r>
              <a:rPr lang="ru-RU" dirty="0" smtClean="0"/>
              <a:t>Джейн — главная роль</a:t>
            </a:r>
            <a:endParaRPr lang="ru-RU" dirty="0"/>
          </a:p>
        </p:txBody>
      </p:sp>
      <p:sp>
        <p:nvSpPr>
          <p:cNvPr id="6" name="Прямоугольник 5"/>
          <p:cNvSpPr/>
          <p:nvPr/>
        </p:nvSpPr>
        <p:spPr>
          <a:xfrm>
            <a:off x="971600" y="1052736"/>
            <a:ext cx="4572000" cy="646331"/>
          </a:xfrm>
          <a:prstGeom prst="rect">
            <a:avLst/>
          </a:prstGeom>
        </p:spPr>
        <p:txBody>
          <a:bodyPr>
            <a:spAutoFit/>
          </a:bodyPr>
          <a:lstStyle/>
          <a:p>
            <a:r>
              <a:rPr lang="ru-RU" dirty="0" smtClean="0">
                <a:hlinkClick r:id="rId5" tooltip="Филипп Рукавишников"/>
              </a:rPr>
              <a:t>Филипп Рукавишников</a:t>
            </a:r>
            <a:endParaRPr lang="ru-RU" dirty="0" smtClean="0"/>
          </a:p>
          <a:p>
            <a:r>
              <a:rPr lang="ru-RU" dirty="0" smtClean="0"/>
              <a:t>Майкл — главная роль</a:t>
            </a:r>
            <a:endParaRPr lang="ru-RU" dirty="0"/>
          </a:p>
        </p:txBody>
      </p:sp>
      <p:sp>
        <p:nvSpPr>
          <p:cNvPr id="7" name="Прямоугольник 6"/>
          <p:cNvSpPr/>
          <p:nvPr/>
        </p:nvSpPr>
        <p:spPr>
          <a:xfrm>
            <a:off x="899592" y="1556792"/>
            <a:ext cx="4572000" cy="646331"/>
          </a:xfrm>
          <a:prstGeom prst="rect">
            <a:avLst/>
          </a:prstGeom>
        </p:spPr>
        <p:txBody>
          <a:bodyPr>
            <a:spAutoFit/>
          </a:bodyPr>
          <a:lstStyle/>
          <a:p>
            <a:r>
              <a:rPr lang="ru-RU" dirty="0" smtClean="0">
                <a:hlinkClick r:id="rId6" tooltip="Лариса Удовиченко"/>
              </a:rPr>
              <a:t>Лариса Удовиченко</a:t>
            </a:r>
            <a:endParaRPr lang="ru-RU" dirty="0" smtClean="0"/>
          </a:p>
          <a:p>
            <a:r>
              <a:rPr lang="ru-RU" dirty="0" smtClean="0"/>
              <a:t>миссис </a:t>
            </a:r>
            <a:r>
              <a:rPr lang="ru-RU" dirty="0" err="1" smtClean="0"/>
              <a:t>Бэнкс</a:t>
            </a:r>
            <a:endParaRPr lang="ru-RU" dirty="0"/>
          </a:p>
        </p:txBody>
      </p:sp>
      <p:sp>
        <p:nvSpPr>
          <p:cNvPr id="8" name="Прямоугольник 7"/>
          <p:cNvSpPr/>
          <p:nvPr/>
        </p:nvSpPr>
        <p:spPr>
          <a:xfrm>
            <a:off x="827584" y="2132856"/>
            <a:ext cx="4572000" cy="646331"/>
          </a:xfrm>
          <a:prstGeom prst="rect">
            <a:avLst/>
          </a:prstGeom>
        </p:spPr>
        <p:txBody>
          <a:bodyPr>
            <a:spAutoFit/>
          </a:bodyPr>
          <a:lstStyle/>
          <a:p>
            <a:r>
              <a:rPr lang="ru-RU" dirty="0" smtClean="0">
                <a:hlinkClick r:id="rId7" tooltip="Альберт Филозов"/>
              </a:rPr>
              <a:t>Альберт Филозов</a:t>
            </a:r>
            <a:endParaRPr lang="ru-RU" dirty="0" smtClean="0"/>
          </a:p>
          <a:p>
            <a:r>
              <a:rPr lang="ru-RU" dirty="0" smtClean="0"/>
              <a:t>мистер </a:t>
            </a:r>
            <a:r>
              <a:rPr lang="ru-RU" dirty="0" err="1" smtClean="0"/>
              <a:t>Бэнкс</a:t>
            </a:r>
            <a:endParaRPr lang="ru-RU" dirty="0"/>
          </a:p>
        </p:txBody>
      </p:sp>
      <p:sp>
        <p:nvSpPr>
          <p:cNvPr id="9" name="Прямоугольник 8"/>
          <p:cNvSpPr/>
          <p:nvPr/>
        </p:nvSpPr>
        <p:spPr>
          <a:xfrm>
            <a:off x="899592" y="2636912"/>
            <a:ext cx="4572000" cy="923330"/>
          </a:xfrm>
          <a:prstGeom prst="rect">
            <a:avLst/>
          </a:prstGeom>
        </p:spPr>
        <p:txBody>
          <a:bodyPr>
            <a:spAutoFit/>
          </a:bodyPr>
          <a:lstStyle/>
          <a:p>
            <a:r>
              <a:rPr lang="ru-RU" dirty="0" err="1" smtClean="0">
                <a:hlinkClick r:id="rId8" tooltip="Лембит Ульфсак"/>
              </a:rPr>
              <a:t>Лембит</a:t>
            </a:r>
            <a:r>
              <a:rPr lang="ru-RU" dirty="0" smtClean="0">
                <a:hlinkClick r:id="rId8" tooltip="Лембит Ульфсак"/>
              </a:rPr>
              <a:t> </a:t>
            </a:r>
            <a:r>
              <a:rPr lang="ru-RU" dirty="0" err="1" smtClean="0">
                <a:hlinkClick r:id="rId8" tooltip="Лембит Ульфсак"/>
              </a:rPr>
              <a:t>Ульфсак</a:t>
            </a:r>
            <a:endParaRPr lang="ru-RU" dirty="0" smtClean="0"/>
          </a:p>
          <a:p>
            <a:r>
              <a:rPr lang="ru-RU" dirty="0" err="1" smtClean="0"/>
              <a:t>Робертсон</a:t>
            </a:r>
            <a:r>
              <a:rPr lang="ru-RU" dirty="0" smtClean="0"/>
              <a:t>, Мистер Эй</a:t>
            </a:r>
          </a:p>
          <a:p>
            <a:r>
              <a:rPr lang="ru-RU" dirty="0" smtClean="0"/>
              <a:t>озвучил Павел Смеян</a:t>
            </a:r>
            <a:endParaRPr lang="ru-RU" dirty="0"/>
          </a:p>
        </p:txBody>
      </p:sp>
      <p:sp>
        <p:nvSpPr>
          <p:cNvPr id="10" name="Прямоугольник 9"/>
          <p:cNvSpPr/>
          <p:nvPr/>
        </p:nvSpPr>
        <p:spPr>
          <a:xfrm>
            <a:off x="899592" y="3501008"/>
            <a:ext cx="4572000" cy="646331"/>
          </a:xfrm>
          <a:prstGeom prst="rect">
            <a:avLst/>
          </a:prstGeom>
        </p:spPr>
        <p:txBody>
          <a:bodyPr>
            <a:spAutoFit/>
          </a:bodyPr>
          <a:lstStyle/>
          <a:p>
            <a:r>
              <a:rPr lang="ru-RU" dirty="0" smtClean="0">
                <a:hlinkClick r:id="rId9" tooltip="Олег Табаков"/>
              </a:rPr>
              <a:t>Олег Табаков</a:t>
            </a:r>
            <a:endParaRPr lang="ru-RU" dirty="0" smtClean="0"/>
          </a:p>
          <a:p>
            <a:r>
              <a:rPr lang="ru-RU" dirty="0" smtClean="0"/>
              <a:t>мисс Эндрю</a:t>
            </a:r>
            <a:endParaRPr lang="ru-RU" dirty="0"/>
          </a:p>
        </p:txBody>
      </p:sp>
      <p:sp>
        <p:nvSpPr>
          <p:cNvPr id="11" name="Прямоугольник 10"/>
          <p:cNvSpPr/>
          <p:nvPr/>
        </p:nvSpPr>
        <p:spPr>
          <a:xfrm>
            <a:off x="899592" y="4149080"/>
            <a:ext cx="4572000" cy="646331"/>
          </a:xfrm>
          <a:prstGeom prst="rect">
            <a:avLst/>
          </a:prstGeom>
        </p:spPr>
        <p:txBody>
          <a:bodyPr>
            <a:spAutoFit/>
          </a:bodyPr>
          <a:lstStyle/>
          <a:p>
            <a:r>
              <a:rPr lang="ru-RU" dirty="0" smtClean="0">
                <a:hlinkClick r:id="rId10" tooltip="Зиновий Гердт"/>
              </a:rPr>
              <a:t>Зиновий Гердт</a:t>
            </a:r>
            <a:endParaRPr lang="ru-RU" dirty="0" smtClean="0"/>
          </a:p>
          <a:p>
            <a:r>
              <a:rPr lang="ru-RU" dirty="0" smtClean="0"/>
              <a:t>адмирал Бум</a:t>
            </a:r>
            <a:endParaRPr lang="ru-RU" dirty="0"/>
          </a:p>
        </p:txBody>
      </p:sp>
      <p:sp>
        <p:nvSpPr>
          <p:cNvPr id="12" name="Прямоугольник 11"/>
          <p:cNvSpPr/>
          <p:nvPr/>
        </p:nvSpPr>
        <p:spPr>
          <a:xfrm>
            <a:off x="899592" y="4797152"/>
            <a:ext cx="4572000" cy="646331"/>
          </a:xfrm>
          <a:prstGeom prst="rect">
            <a:avLst/>
          </a:prstGeom>
        </p:spPr>
        <p:txBody>
          <a:bodyPr>
            <a:spAutoFit/>
          </a:bodyPr>
          <a:lstStyle/>
          <a:p>
            <a:r>
              <a:rPr lang="ru-RU" dirty="0" smtClean="0">
                <a:hlinkClick r:id="rId11" tooltip="Леонид Каневский"/>
              </a:rPr>
              <a:t>Леонид </a:t>
            </a:r>
            <a:r>
              <a:rPr lang="ru-RU" dirty="0" err="1" smtClean="0">
                <a:hlinkClick r:id="rId11" tooltip="Леонид Каневский"/>
              </a:rPr>
              <a:t>Каневский</a:t>
            </a:r>
            <a:endParaRPr lang="ru-RU" dirty="0" smtClean="0"/>
          </a:p>
          <a:p>
            <a:r>
              <a:rPr lang="ru-RU" dirty="0" smtClean="0"/>
              <a:t>Боб </a:t>
            </a:r>
            <a:r>
              <a:rPr lang="ru-RU" dirty="0" err="1" smtClean="0"/>
              <a:t>Гудетти</a:t>
            </a:r>
            <a:endParaRPr lang="ru-RU" dirty="0"/>
          </a:p>
        </p:txBody>
      </p:sp>
    </p:spTree>
  </p:cSld>
  <p:clrMapOvr>
    <a:masterClrMapping/>
  </p:clrMapOvr>
  <p:transition>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611560" y="0"/>
            <a:ext cx="7618040" cy="6858000"/>
          </a:xfrm>
        </p:spPr>
        <p:txBody>
          <a:bodyPr>
            <a:normAutofit fontScale="85000" lnSpcReduction="20000"/>
          </a:bodyPr>
          <a:lstStyle/>
          <a:p>
            <a:r>
              <a:rPr lang="ru-RU" dirty="0" smtClean="0">
                <a:hlinkClick r:id="rId2" tooltip="Илья Рутберг"/>
              </a:rPr>
              <a:t/>
            </a:r>
            <a:br>
              <a:rPr lang="ru-RU" dirty="0" smtClean="0">
                <a:hlinkClick r:id="rId2" tooltip="Илья Рутберг"/>
              </a:rPr>
            </a:br>
            <a:r>
              <a:rPr lang="ru-RU" sz="1800" dirty="0" smtClean="0">
                <a:hlinkClick r:id="rId2" tooltip="Илья Рутберг"/>
              </a:rPr>
              <a:t>11) Илья </a:t>
            </a:r>
            <a:r>
              <a:rPr lang="ru-RU" sz="1800" dirty="0" err="1" smtClean="0">
                <a:hlinkClick r:id="rId2" tooltip="Илья Рутберг"/>
              </a:rPr>
              <a:t>Рутберг</a:t>
            </a:r>
            <a:endParaRPr lang="ru-RU" sz="1800" dirty="0" smtClean="0"/>
          </a:p>
          <a:p>
            <a:r>
              <a:rPr lang="ru-RU" sz="1800" dirty="0" smtClean="0"/>
              <a:t>чиновник</a:t>
            </a:r>
          </a:p>
          <a:p>
            <a:r>
              <a:rPr lang="ru-RU" sz="2000" dirty="0" smtClean="0"/>
              <a:t>12)</a:t>
            </a:r>
            <a:r>
              <a:rPr lang="ru-RU" sz="2000" dirty="0" smtClean="0">
                <a:hlinkClick r:id="rId3" tooltip="Ирина Скобцева"/>
              </a:rPr>
              <a:t> Ирина </a:t>
            </a:r>
            <a:r>
              <a:rPr lang="ru-RU" sz="2000" dirty="0" err="1" smtClean="0">
                <a:hlinkClick r:id="rId3" tooltip="Ирина Скобцева"/>
              </a:rPr>
              <a:t>Скобцева</a:t>
            </a:r>
            <a:endParaRPr lang="ru-RU" sz="2000" dirty="0" smtClean="0"/>
          </a:p>
          <a:p>
            <a:r>
              <a:rPr lang="ru-RU" sz="2000" dirty="0" smtClean="0"/>
              <a:t>миссис </a:t>
            </a:r>
            <a:r>
              <a:rPr lang="ru-RU" sz="2000" dirty="0" err="1" smtClean="0"/>
              <a:t>Ларк</a:t>
            </a:r>
            <a:endParaRPr lang="ru-RU" sz="2000" dirty="0" smtClean="0"/>
          </a:p>
          <a:p>
            <a:r>
              <a:rPr lang="ru-RU" sz="2000" dirty="0" smtClean="0"/>
              <a:t>13)</a:t>
            </a:r>
            <a:r>
              <a:rPr lang="ru-RU" sz="2000" dirty="0" smtClean="0">
                <a:hlinkClick r:id="rId4" tooltip="Семён Соколовский"/>
              </a:rPr>
              <a:t> Семён Соколовский</a:t>
            </a:r>
            <a:endParaRPr lang="ru-RU" sz="2000" dirty="0" smtClean="0"/>
          </a:p>
          <a:p>
            <a:r>
              <a:rPr lang="ru-RU" sz="2000" dirty="0" smtClean="0"/>
              <a:t>пожилой джентльмен</a:t>
            </a:r>
          </a:p>
          <a:p>
            <a:r>
              <a:rPr lang="ru-RU" sz="2000" dirty="0" smtClean="0"/>
              <a:t>14)</a:t>
            </a:r>
            <a:r>
              <a:rPr lang="ru-RU" sz="2000" dirty="0" smtClean="0">
                <a:hlinkClick r:id="rId5" tooltip="Павел Бабаков"/>
              </a:rPr>
              <a:t> Павел </a:t>
            </a:r>
            <a:r>
              <a:rPr lang="ru-RU" sz="2000" dirty="0" err="1" smtClean="0">
                <a:hlinkClick r:id="rId5" tooltip="Павел Бабаков"/>
              </a:rPr>
              <a:t>Бабаков</a:t>
            </a:r>
            <a:endParaRPr lang="ru-RU" sz="2000" dirty="0" smtClean="0"/>
          </a:p>
          <a:p>
            <a:r>
              <a:rPr lang="ru-RU" sz="2000" dirty="0" smtClean="0"/>
              <a:t>мясник</a:t>
            </a:r>
          </a:p>
          <a:p>
            <a:r>
              <a:rPr lang="ru-RU" sz="2000" dirty="0" smtClean="0"/>
              <a:t>15)</a:t>
            </a:r>
            <a:r>
              <a:rPr lang="ru-RU" sz="2000" dirty="0" smtClean="0">
                <a:hlinkClick r:id="rId6" tooltip="Володя Карклиньш"/>
              </a:rPr>
              <a:t> Володя </a:t>
            </a:r>
            <a:r>
              <a:rPr lang="ru-RU" sz="2000" dirty="0" err="1" smtClean="0">
                <a:hlinkClick r:id="rId6" tooltip="Володя Карклиньш"/>
              </a:rPr>
              <a:t>Карклиньш</a:t>
            </a:r>
            <a:endParaRPr lang="ru-RU" sz="2000" dirty="0" smtClean="0"/>
          </a:p>
          <a:p>
            <a:r>
              <a:rPr lang="ru-RU" sz="2000" dirty="0" smtClean="0"/>
              <a:t>Мраморный мальчик</a:t>
            </a:r>
          </a:p>
          <a:p>
            <a:r>
              <a:rPr lang="ru-RU" sz="2000" dirty="0" smtClean="0"/>
              <a:t>16)Эммануил Левин</a:t>
            </a:r>
          </a:p>
          <a:p>
            <a:r>
              <a:rPr lang="ru-RU" sz="2000" dirty="0" smtClean="0"/>
              <a:t>полисмен</a:t>
            </a:r>
          </a:p>
          <a:p>
            <a:r>
              <a:rPr lang="ru-RU" sz="2000" dirty="0" smtClean="0"/>
              <a:t>озвучил Артём Карапетян</a:t>
            </a:r>
          </a:p>
          <a:p>
            <a:r>
              <a:rPr lang="ru-RU" sz="2000" dirty="0" smtClean="0"/>
              <a:t>17)</a:t>
            </a:r>
            <a:r>
              <a:rPr lang="ru-RU" sz="2000" dirty="0" smtClean="0">
                <a:hlinkClick r:id="rId7" tooltip="Марина Нудьга"/>
              </a:rPr>
              <a:t>Марина Нудьга</a:t>
            </a:r>
            <a:endParaRPr lang="ru-RU" sz="2000" dirty="0" smtClean="0"/>
          </a:p>
          <a:p>
            <a:r>
              <a:rPr lang="ru-RU" sz="2000" dirty="0" smtClean="0"/>
              <a:t>мадам </a:t>
            </a:r>
            <a:r>
              <a:rPr lang="ru-RU" sz="2000" dirty="0" err="1" smtClean="0"/>
              <a:t>Корри</a:t>
            </a:r>
            <a:endParaRPr lang="ru-RU" sz="2000" dirty="0" smtClean="0"/>
          </a:p>
          <a:p>
            <a:r>
              <a:rPr lang="ru-RU" sz="2000" dirty="0" smtClean="0"/>
              <a:t>18)</a:t>
            </a:r>
            <a:r>
              <a:rPr lang="ru-RU" sz="2000" dirty="0" smtClean="0">
                <a:hlinkClick r:id="rId8" tooltip="Гали Абайдулов"/>
              </a:rPr>
              <a:t> Гали </a:t>
            </a:r>
            <a:r>
              <a:rPr lang="ru-RU" sz="2000" dirty="0" err="1" smtClean="0">
                <a:hlinkClick r:id="rId8" tooltip="Гали Абайдулов"/>
              </a:rPr>
              <a:t>Абайдулов</a:t>
            </a:r>
            <a:endParaRPr lang="ru-RU" sz="2000" dirty="0" smtClean="0"/>
          </a:p>
          <a:p>
            <a:r>
              <a:rPr lang="ru-RU" sz="2000" dirty="0" smtClean="0"/>
              <a:t>Людовик</a:t>
            </a:r>
          </a:p>
          <a:p>
            <a:r>
              <a:rPr lang="ru-RU" sz="2000" dirty="0" smtClean="0"/>
              <a:t>Кот</a:t>
            </a:r>
          </a:p>
          <a:p>
            <a:r>
              <a:rPr lang="ru-RU" sz="2000" dirty="0" smtClean="0"/>
              <a:t>19)</a:t>
            </a:r>
            <a:r>
              <a:rPr lang="ru-RU" sz="1800" dirty="0" smtClean="0">
                <a:hlinkClick r:id="rId9" tooltip="Игорь Ясулович"/>
              </a:rPr>
              <a:t> Игорь </a:t>
            </a:r>
            <a:r>
              <a:rPr lang="ru-RU" sz="1800" dirty="0" err="1" smtClean="0">
                <a:hlinkClick r:id="rId9" tooltip="Игорь Ясулович"/>
              </a:rPr>
              <a:t>Ясулович</a:t>
            </a:r>
            <a:endParaRPr lang="ru-RU" sz="1800" dirty="0" smtClean="0"/>
          </a:p>
          <a:p>
            <a:r>
              <a:rPr lang="ru-RU" sz="1800" dirty="0" smtClean="0"/>
              <a:t>Сторож</a:t>
            </a:r>
          </a:p>
          <a:p>
            <a:r>
              <a:rPr lang="ru-RU" sz="1800" dirty="0" smtClean="0"/>
              <a:t>20)</a:t>
            </a:r>
            <a:r>
              <a:rPr lang="ru-RU" sz="1600" dirty="0" smtClean="0">
                <a:hlinkClick r:id="rId10" tooltip="Валерий Лысенков"/>
              </a:rPr>
              <a:t> Валерий Лысенков</a:t>
            </a:r>
            <a:endParaRPr lang="ru-RU" sz="1600" dirty="0" smtClean="0"/>
          </a:p>
          <a:p>
            <a:r>
              <a:rPr lang="ru-RU" sz="1600" dirty="0" smtClean="0"/>
              <a:t>таксист</a:t>
            </a:r>
          </a:p>
          <a:p>
            <a:r>
              <a:rPr lang="ru-RU" sz="1600" dirty="0" smtClean="0"/>
              <a:t>"Это что, на чай?"</a:t>
            </a:r>
          </a:p>
          <a:p>
            <a:endParaRPr lang="ru-RU" sz="1800" dirty="0" smtClean="0"/>
          </a:p>
          <a:p>
            <a:endParaRPr lang="ru-RU" sz="2000" dirty="0"/>
          </a:p>
        </p:txBody>
      </p:sp>
    </p:spTree>
  </p:cSld>
  <p:clrMapOvr>
    <a:masterClrMapping/>
  </p:clrMapOvr>
  <p:transition>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0"/>
            <a:ext cx="8229600" cy="6741368"/>
          </a:xfrm>
        </p:spPr>
        <p:txBody>
          <a:bodyPr/>
          <a:lstStyle/>
          <a:p>
            <a:r>
              <a:rPr lang="ru-RU" dirty="0" smtClean="0"/>
              <a:t>21)</a:t>
            </a:r>
            <a:r>
              <a:rPr lang="ru-RU" dirty="0" smtClean="0">
                <a:hlinkClick r:id="rId2" tooltip="Виктор Махмутов"/>
              </a:rPr>
              <a:t> Виктор </a:t>
            </a:r>
            <a:r>
              <a:rPr lang="ru-RU" dirty="0" err="1" smtClean="0">
                <a:hlinkClick r:id="rId2" tooltip="Виктор Махмутов"/>
              </a:rPr>
              <a:t>Махмутов</a:t>
            </a:r>
            <a:endParaRPr lang="ru-RU" dirty="0" smtClean="0"/>
          </a:p>
          <a:p>
            <a:r>
              <a:rPr lang="ru-RU" dirty="0" smtClean="0"/>
              <a:t>гость на прощальном празднике</a:t>
            </a:r>
          </a:p>
          <a:p>
            <a:r>
              <a:rPr lang="ru-RU" dirty="0" smtClean="0"/>
              <a:t> 22)</a:t>
            </a:r>
            <a:r>
              <a:rPr lang="ru-RU" dirty="0" smtClean="0">
                <a:hlinkClick r:id="rId3" tooltip="Владимир Мышкин"/>
              </a:rPr>
              <a:t> Владимир Мышкин</a:t>
            </a:r>
            <a:endParaRPr lang="ru-RU" dirty="0" smtClean="0"/>
          </a:p>
          <a:p>
            <a:r>
              <a:rPr lang="ru-RU" dirty="0" smtClean="0"/>
              <a:t>водитель грузовика</a:t>
            </a:r>
          </a:p>
          <a:p>
            <a:r>
              <a:rPr lang="ru-RU" dirty="0" smtClean="0"/>
              <a:t>23)</a:t>
            </a:r>
            <a:r>
              <a:rPr lang="ru-RU" dirty="0" smtClean="0">
                <a:hlinkClick r:id="rId4" tooltip="Пётр Олев"/>
              </a:rPr>
              <a:t> Пётр </a:t>
            </a:r>
            <a:r>
              <a:rPr lang="ru-RU" dirty="0" err="1" smtClean="0">
                <a:hlinkClick r:id="rId4" tooltip="Пётр Олев"/>
              </a:rPr>
              <a:t>Олев</a:t>
            </a:r>
            <a:endParaRPr lang="ru-RU" dirty="0" smtClean="0"/>
          </a:p>
          <a:p>
            <a:r>
              <a:rPr lang="ru-RU" dirty="0" smtClean="0"/>
              <a:t>парень в наушниках</a:t>
            </a:r>
          </a:p>
          <a:p>
            <a:r>
              <a:rPr lang="ru-RU" dirty="0" smtClean="0"/>
              <a:t>помощник Боба </a:t>
            </a:r>
            <a:r>
              <a:rPr lang="ru-RU" dirty="0" err="1" smtClean="0"/>
              <a:t>Гудетти</a:t>
            </a:r>
            <a:r>
              <a:rPr lang="ru-RU" dirty="0" smtClean="0"/>
              <a:t/>
            </a:r>
            <a:br>
              <a:rPr lang="ru-RU" dirty="0" smtClean="0"/>
            </a:br>
            <a:r>
              <a:rPr lang="ru-RU" dirty="0" smtClean="0"/>
              <a:t>(нет в титрах)</a:t>
            </a:r>
          </a:p>
          <a:p>
            <a:r>
              <a:rPr lang="ru-RU" dirty="0" smtClean="0"/>
              <a:t>24)</a:t>
            </a:r>
            <a:r>
              <a:rPr lang="ru-RU" dirty="0" smtClean="0">
                <a:hlinkClick r:id="rId5" tooltip="Татьяна Кузнецова"/>
              </a:rPr>
              <a:t> Татьяна Кузнецова</a:t>
            </a:r>
            <a:endParaRPr lang="ru-RU" dirty="0" smtClean="0"/>
          </a:p>
          <a:p>
            <a:r>
              <a:rPr lang="ru-RU" dirty="0" smtClean="0"/>
              <a:t>служанка миссис </a:t>
            </a:r>
            <a:r>
              <a:rPr lang="ru-RU" dirty="0" err="1" smtClean="0"/>
              <a:t>Ларк</a:t>
            </a:r>
            <a:endParaRPr lang="ru-RU" dirty="0" smtClean="0"/>
          </a:p>
          <a:p>
            <a:r>
              <a:rPr lang="ru-RU" dirty="0" smtClean="0"/>
              <a:t>(нет в титрах)</a:t>
            </a:r>
          </a:p>
          <a:p>
            <a:endParaRPr lang="ru-RU" dirty="0" smtClean="0"/>
          </a:p>
        </p:txBody>
      </p:sp>
    </p:spTree>
  </p:cSld>
  <p:clrMapOvr>
    <a:masterClrMapping/>
  </p:clrMapOvr>
  <p:transition>
    <p:blind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Леди Совершенство</a:t>
            </a:r>
          </a:p>
          <a:p>
            <a:r>
              <a:rPr lang="ru-RU" dirty="0" smtClean="0"/>
              <a:t>33 коровы</a:t>
            </a:r>
          </a:p>
          <a:p>
            <a:r>
              <a:rPr lang="ru-RU" dirty="0" smtClean="0"/>
              <a:t>Ветер перемен</a:t>
            </a:r>
            <a:endParaRPr lang="ru-RU" dirty="0"/>
          </a:p>
        </p:txBody>
      </p:sp>
      <p:sp>
        <p:nvSpPr>
          <p:cNvPr id="3" name="Заголовок 2"/>
          <p:cNvSpPr>
            <a:spLocks noGrp="1"/>
          </p:cNvSpPr>
          <p:nvPr>
            <p:ph type="title"/>
          </p:nvPr>
        </p:nvSpPr>
        <p:spPr>
          <a:xfrm>
            <a:off x="395536" y="476672"/>
            <a:ext cx="8229600" cy="1219200"/>
          </a:xfrm>
        </p:spPr>
        <p:txBody>
          <a:bodyPr>
            <a:noAutofit/>
          </a:bodyPr>
          <a:lstStyle/>
          <a:p>
            <a:r>
              <a:rPr lang="ru-RU" sz="3600" dirty="0" smtClean="0"/>
              <a:t>Какие песни понравились больше всего? Почему?</a:t>
            </a:r>
            <a:br>
              <a:rPr lang="ru-RU" sz="3600" dirty="0" smtClean="0"/>
            </a:br>
            <a:endParaRPr lang="ru-RU" sz="3600" dirty="0"/>
          </a:p>
        </p:txBody>
      </p:sp>
      <p:pic>
        <p:nvPicPr>
          <p:cNvPr id="2052" name="Picture 4" descr="https://im3-tub-ru.yandex.net/i?id=82b1eb8a28ffc40708b157fe2977d75b&amp;n=33&amp;h=215&amp;w=344"/>
          <p:cNvPicPr>
            <a:picLocks noChangeAspect="1" noChangeArrowheads="1"/>
          </p:cNvPicPr>
          <p:nvPr/>
        </p:nvPicPr>
        <p:blipFill>
          <a:blip r:embed="rId2" cstate="print"/>
          <a:srcRect/>
          <a:stretch>
            <a:fillRect/>
          </a:stretch>
        </p:blipFill>
        <p:spPr bwMode="auto">
          <a:xfrm>
            <a:off x="3851920" y="3284984"/>
            <a:ext cx="4838935" cy="3024336"/>
          </a:xfrm>
          <a:prstGeom prst="rect">
            <a:avLst/>
          </a:prstGeom>
          <a:noFill/>
        </p:spPr>
      </p:pic>
    </p:spTree>
  </p:cSld>
  <p:clrMapOvr>
    <a:masterClrMapping/>
  </p:clrMapOvr>
  <p:transition>
    <p:cover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180</TotalTime>
  <Words>294</Words>
  <Application>Microsoft Office PowerPoint</Application>
  <PresentationFormat>Экран (4:3)</PresentationFormat>
  <Paragraphs>88</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Бумажная</vt:lpstr>
      <vt:lpstr>Акмуллинская олимпиада </vt:lpstr>
      <vt:lpstr>«Мэри Поппинс, до свидания». </vt:lpstr>
      <vt:lpstr>1)Краткая характеристика фильма (год издания, режиссер, актеры и др.) </vt:lpstr>
      <vt:lpstr>Год издания</vt:lpstr>
      <vt:lpstr>Режиссёр</vt:lpstr>
      <vt:lpstr>Актёры</vt:lpstr>
      <vt:lpstr>Слайд 7</vt:lpstr>
      <vt:lpstr>Слайд 8</vt:lpstr>
      <vt:lpstr>Какие песни понравились больше всего? Почему? </vt:lpstr>
      <vt:lpstr>Кто из современных исполнителей в наше время исполнял песни из фильма «Мэри Поппинс, до свидания»? Дайте оценку.  </vt:lpstr>
      <vt:lpstr>Слайд 11</vt:lpstr>
      <vt:lpstr>Слайд 12</vt:lpstr>
      <vt:lpstr>Слайд 13</vt:lpstr>
      <vt:lpstr>Слайд 14</vt:lpstr>
      <vt:lpstr>Слайд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Акмуллинская олимпиада </dc:title>
  <dc:creator>волкадав</dc:creator>
  <cp:lastModifiedBy>волкадав</cp:lastModifiedBy>
  <cp:revision>20</cp:revision>
  <dcterms:created xsi:type="dcterms:W3CDTF">2017-02-24T12:12:45Z</dcterms:created>
  <dcterms:modified xsi:type="dcterms:W3CDTF">2017-03-13T15:33:09Z</dcterms:modified>
</cp:coreProperties>
</file>