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8_%D1%8F%D0%BD%D0%B2%D0%B0%D1%80%D1%8F" TargetMode="External"/><Relationship Id="rId3" Type="http://schemas.openxmlformats.org/officeDocument/2006/relationships/hyperlink" Target="https://ru.wikipedia.org/wiki/%D0%9A%D0%B2%D0%B8%D0%BD%D0%B8%D1%85%D0%B8%D0%B4%D0%B7%D0%B5,_%D0%9B%D0%B5%D0%BE%D0%BD%D0%B8%D0%B4_%D0%90%D0%BB%D0%B5%D0%BA%D1%81%D0%B0%D0%BD%D0%B4%D1%80%D0%BE%D0%B2%D0%B8%D1%87" TargetMode="External"/><Relationship Id="rId7" Type="http://schemas.openxmlformats.org/officeDocument/2006/relationships/hyperlink" Target="https://ru.wikipedia.org/wiki/%D0%9C%D1%8D%D1%80%D0%B8_%D0%9F%D0%BE%D0%BF%D0%BF%D0%B8%D0%BD%D1%81" TargetMode="External"/><Relationship Id="rId2" Type="http://schemas.openxmlformats.org/officeDocument/2006/relationships/hyperlink" Target="https://ru.wikipedia.org/wiki/%D0%9C%D1%8D%D1%80%D0%B8_%D0%9F%D0%BE%D0%BF%D0%BF%D0%B8%D0%BD%D1%81,_%D0%B4%D0%BE_%D1%81%D0%B2%D0%B8%D0%B4%D0%B0%D0%BD%D0%B8%D1%8F#cite_note-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F%D0%B0%D0%BC%D0%B5%D0%BB%D0%B0_%D0%9B%D0%B8%D0%BD%D0%B4%D0%BE%D0%BD_%D0%A2%D1%80%D1%8D%D0%B2%D0%B5%D1%80%D1%81" TargetMode="External"/><Relationship Id="rId5" Type="http://schemas.openxmlformats.org/officeDocument/2006/relationships/hyperlink" Target="https://ru.wikipedia.org/wiki/%D0%93%D0%BE%D1%81%D1%82%D0%B5%D0%BB%D0%B5%D1%80%D0%B0%D0%B4%D0%B8%D0%BE_%D0%A1%D0%A1%D0%A1%D0%A0" TargetMode="External"/><Relationship Id="rId4" Type="http://schemas.openxmlformats.org/officeDocument/2006/relationships/hyperlink" Target="https://ru.wikipedia.org/wiki/%D0%9C%D0%BE%D1%81%D1%84%D0%B8%D0%BB%D1%8C%D0%BC" TargetMode="External"/><Relationship Id="rId9" Type="http://schemas.openxmlformats.org/officeDocument/2006/relationships/hyperlink" Target="https://ru.wikipedia.org/wiki/1984_%D0%B3%D0%BE%D0%B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1%83%D0%B7%D1%8B%D0%BA%D0%B0%D0%BB%D1%8C%D0%BD%D1%8B%D0%B9_%D1%84%D0%B8%D0%BB%D1%8C%D0%BC" TargetMode="External"/><Relationship Id="rId7" Type="http://schemas.openxmlformats.org/officeDocument/2006/relationships/hyperlink" Target="https://ru.wikipedia.org/wiki/%D0%A4%D0%B8%D0%BB%D0%BE%D0%B7%D0%BE%D0%B2,_%D0%90%D0%BB%D1%8C%D0%B1%D0%B5%D1%80%D1%82_%D0%9B%D0%B5%D0%BE%D0%BD%D0%B8%D0%B4%D0%BE%D0%B2%D0%B8%D1%87" TargetMode="External"/><Relationship Id="rId2" Type="http://schemas.openxmlformats.org/officeDocument/2006/relationships/hyperlink" Target="https://ru.wikipedia.org/wiki/%D0%9A%D0%B2%D0%B8%D0%BD%D0%B8%D1%85%D0%B8%D0%B4%D0%B7%D0%B5,_%D0%9B%D0%B5%D0%BE%D0%BD%D0%B8%D0%B4_%D0%90%D0%BB%D0%B5%D0%BA%D1%81%D0%B0%D0%BD%D0%B4%D1%80%D0%BE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3%D0%B5%D1%80%D0%B4%D1%82,_%D0%97%D0%B8%D0%BD%D0%BE%D0%B2%D0%B8%D0%B9_%D0%95%D1%84%D0%B8%D0%BC%D0%BE%D0%B2%D0%B8%D1%87" TargetMode="External"/><Relationship Id="rId5" Type="http://schemas.openxmlformats.org/officeDocument/2006/relationships/hyperlink" Target="https://ru.wikipedia.org/wiki/%D0%92%D0%B0%D0%BB%D1%83%D1%86%D0%BA%D0%B8%D0%B9,_%D0%92%D0%BB%D0%B0%D0%B4%D0%B8%D0%BC%D0%B8%D1%80_%D0%98%D0%B2%D0%B0%D0%BD%D0%BE%D0%B2%D0%B8%D1%87" TargetMode="External"/><Relationship Id="rId4" Type="http://schemas.openxmlformats.org/officeDocument/2006/relationships/hyperlink" Target="https://ru.wikipedia.org/wiki/%D0%9F%D0%B0%D0%BC%D0%B5%D0%BB%D0%B0_%D0%9B%D0%B8%D0%BD%D0%B4%D0%BE%D0%BD_%D0%A2%D1%80%D1%8D%D0%B2%D0%B5%D1%80%D1%81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F%D0%BB%D0%B8%D1%81%D0%B5%D1%86%D0%BA%D0%B0%D1%8F,_%D0%90%D0%BD%D0%BD%D0%B0_%D0%90%D0%BB%D0%B5%D0%BA%D1%81%D0%B0%D0%BD%D0%B4%D1%80%D0%BE%D0%B2%D0%BD%D0%B0" TargetMode="External"/><Relationship Id="rId13" Type="http://schemas.openxmlformats.org/officeDocument/2006/relationships/hyperlink" Target="https://ru.wikipedia.org/wiki/%D0%93%D0%B5%D1%80%D0%B4%D1%82,_%D0%97%D0%B8%D0%BD%D0%BE%D0%B2%D0%B8%D0%B9_%D0%95%D1%84%D0%B8%D0%BC%D0%BE%D0%B2%D0%B8%D1%87" TargetMode="External"/><Relationship Id="rId18" Type="http://schemas.openxmlformats.org/officeDocument/2006/relationships/hyperlink" Target="https://ru.wikipedia.org/wiki/%D0%9A%D0%B0%D0%BD%D0%B5%D0%B2%D1%81%D0%BA%D0%B8%D0%B9,_%D0%9B%D0%B5%D0%BE%D0%BD%D0%B8%D0%B4_%D0%A1%D0%B5%D0%BC%D1%91%D0%BD%D0%BE%D0%B2%D0%B8%D1%87" TargetMode="External"/><Relationship Id="rId3" Type="http://schemas.openxmlformats.org/officeDocument/2006/relationships/hyperlink" Target="https://ru.wikipedia.org/wiki/%D0%9C%D1%8D%D1%80%D0%B8_%D0%9F%D0%BE%D0%BF%D0%BF%D0%B8%D0%BD%D1%81" TargetMode="External"/><Relationship Id="rId21" Type="http://schemas.openxmlformats.org/officeDocument/2006/relationships/hyperlink" Target="https://ru.wikipedia.org/wiki/%D0%9C%D0%BE%D1%80%D0%BE%D0%B7,_%D0%AE%D1%80%D0%B8%D0%B9_%D0%9F%D0%B0%D0%B2%D0%BB%D0%BE%D0%B2%D0%B8%D1%87" TargetMode="External"/><Relationship Id="rId7" Type="http://schemas.openxmlformats.org/officeDocument/2006/relationships/hyperlink" Target="https://ru.wikipedia.org/wiki/%D0%A0%D1%83%D0%BA%D0%B0%D0%B2%D0%B8%D1%88%D0%BD%D0%B8%D0%BA%D0%BE%D0%B2,_%D0%A4%D0%B8%D0%BB%D0%B8%D0%BF%D0%BF_%D0%90%D0%BB%D0%B5%D0%BA%D1%81%D0%B0%D0%BD%D0%B4%D1%80%D0%BE%D0%B2%D0%B8%D1%87" TargetMode="External"/><Relationship Id="rId12" Type="http://schemas.openxmlformats.org/officeDocument/2006/relationships/hyperlink" Target="https://ru.wikipedia.org/wiki/%D0%A1%D0%BA%D0%BE%D0%B1%D1%86%D0%B5%D0%B2%D0%B0,_%D0%98%D1%80%D0%B8%D0%BD%D0%B0_%D0%9A%D0%BE%D0%BD%D1%81%D1%82%D0%B0%D0%BD%D1%82%D0%B8%D0%BD%D0%BE%D0%B2%D0%BD%D0%B0" TargetMode="External"/><Relationship Id="rId17" Type="http://schemas.openxmlformats.org/officeDocument/2006/relationships/hyperlink" Target="https://ru.wikipedia.org/wiki/%D0%AF%D1%81%D1%83%D0%BB%D0%BE%D0%B2%D0%B8%D1%87,_%D0%98%D0%B3%D0%BE%D1%80%D1%8C_%D0%9D%D0%B8%D0%BA%D0%BE%D0%BB%D0%B0%D0%B5%D0%B2%D0%B8%D1%87" TargetMode="External"/><Relationship Id="rId2" Type="http://schemas.openxmlformats.org/officeDocument/2006/relationships/hyperlink" Target="https://ru.wikipedia.org/wiki/%D0%90%D0%BD%D0%B4%D1%80%D0%B5%D0%B9%D1%87%D0%B5%D0%BD%D0%BA%D0%BE,_%D0%9D%D0%B0%D1%82%D0%B0%D0%BB%D1%8C%D1%8F_%D0%AD%D0%B4%D1%83%D0%B0%D1%80%D0%B4%D0%BE%D0%B2%D0%BD%D0%B0" TargetMode="External"/><Relationship Id="rId16" Type="http://schemas.openxmlformats.org/officeDocument/2006/relationships/hyperlink" Target="https://ru.wikipedia.org/wiki/%D0%A1%D0%BE%D0%BA%D0%BE%D0%BB%D0%BE%D0%B2%D1%81%D0%BA%D0%B8%D0%B9,_%D0%A1%D0%B5%D0%BC%D1%91%D0%BD_%D0%93%D1%80%D0%B8%D0%B3%D0%BE%D1%80%D1%8C%D0%B5%D0%B2%D0%B8%D1%87" TargetMode="External"/><Relationship Id="rId20" Type="http://schemas.openxmlformats.org/officeDocument/2006/relationships/hyperlink" Target="https://ru.wikipedia.org/wiki/%D0%9A%D0%B0%D1%80%D0%B0%D0%BF%D0%B5%D1%82%D1%8F%D0%BD,_%D0%90%D1%80%D1%82%D1%91%D0%BC_%D0%AF%D0%BA%D0%BE%D0%B2%D0%BB%D0%B5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3%D0%B4%D0%BE%D0%B2%D0%B8%D1%87%D0%B5%D0%BD%D0%BA%D0%BE,_%D0%9B%D0%B0%D1%80%D0%B8%D1%81%D0%B0_%D0%98%D0%B2%D0%B0%D0%BD%D0%BE%D0%B2%D0%BD%D0%B0" TargetMode="External"/><Relationship Id="rId11" Type="http://schemas.openxmlformats.org/officeDocument/2006/relationships/hyperlink" Target="https://ru.wikipedia.org/wiki/%D0%A2%D0%B0%D0%B1%D0%B0%D0%BA%D0%BE%D0%B2,_%D0%9E%D0%BB%D0%B5%D0%B3_%D0%9F%D0%B0%D0%B2%D0%BB%D0%BE%D0%B2%D0%B8%D1%87" TargetMode="External"/><Relationship Id="rId24" Type="http://schemas.openxmlformats.org/officeDocument/2006/relationships/hyperlink" Target="https://ru.wikipedia.org/w/index.php?title=%D0%92%D0%BB%D0%B0%D0%B4%D0%B8%D0%BC%D0%B8%D1%80_%D0%9A%D0%B0%D1%80%D0%BA%D0%BB%D0%B8%D0%BD%D1%8C%D1%88&amp;action=edit&amp;redlink=1" TargetMode="External"/><Relationship Id="rId5" Type="http://schemas.openxmlformats.org/officeDocument/2006/relationships/hyperlink" Target="https://ru.wikipedia.org/wiki/%D0%A4%D0%B8%D0%BB%D0%BE%D0%B7%D0%BE%D0%B2,_%D0%90%D0%BB%D1%8C%D0%B1%D0%B5%D1%80%D1%82_%D0%9B%D0%B5%D0%BE%D0%BD%D0%B8%D0%B4%D0%BE%D0%B2%D0%B8%D1%87" TargetMode="External"/><Relationship Id="rId15" Type="http://schemas.openxmlformats.org/officeDocument/2006/relationships/hyperlink" Target="https://ru.wikipedia.org/wiki/%D0%90%D0%B1%D0%B0%D0%B9%D0%B4%D1%83%D0%BB%D0%BE%D0%B2,_%D0%93%D0%B0%D0%BB%D0%B8_%D0%9C%D1%8F%D0%B3%D0%B0%D0%B7%D0%BE%D0%B2%D0%B8%D1%87" TargetMode="External"/><Relationship Id="rId23" Type="http://schemas.openxmlformats.org/officeDocument/2006/relationships/hyperlink" Target="https://ru.wikipedia.org/wiki/%D0%91%D0%B0%D0%B1%D0%B0%D0%BA%D0%BE%D0%B2,_%D0%9F%D0%B0%D0%B2%D0%B5%D0%BB_%D0%A4%D1%91%D0%B4%D0%BE%D1%80%D0%BE%D0%B2%D0%B8%D1%87" TargetMode="External"/><Relationship Id="rId10" Type="http://schemas.openxmlformats.org/officeDocument/2006/relationships/hyperlink" Target="https://ru.wikipedia.org/wiki/%D0%A1%D0%BC%D0%B5%D1%8F%D0%BD,_%D0%9F%D0%B0%D0%B2%D0%B5%D0%BB_%D0%95%D0%B2%D0%B3%D0%B5%D0%BD%D1%8C%D0%B5%D0%B2%D0%B8%D1%87" TargetMode="External"/><Relationship Id="rId19" Type="http://schemas.openxmlformats.org/officeDocument/2006/relationships/hyperlink" Target="https://ru.wikipedia.org/w/index.php?title=%D0%9B%D0%B5%D0%B2%D0%B8%D0%BD,_%D0%AD%D0%BC%D0%BC%D0%B0%D0%BD%D1%83%D0%B8%D0%BB_(%D0%B0%D0%BA%D1%82%D1%91%D1%80)&amp;action=edit&amp;redlink=1" TargetMode="External"/><Relationship Id="rId4" Type="http://schemas.openxmlformats.org/officeDocument/2006/relationships/hyperlink" Target="https://ru.wikipedia.org/w/index.php?title=%D0%92%D0%BE%D1%80%D0%BE%D0%BD%D0%B8%D0%BD%D0%B0,_%D0%A2%D0%B0%D1%82%D1%8C%D1%8F%D0%BD%D0%B0_%D0%92%D0%B8%D0%BA%D1%82%D0%BE%D1%80%D0%BE%D0%B2%D0%BD%D0%B0&amp;action=edit&amp;redlink=1" TargetMode="External"/><Relationship Id="rId9" Type="http://schemas.openxmlformats.org/officeDocument/2006/relationships/hyperlink" Target="https://ru.wikipedia.org/wiki/%D0%A3%D0%BB%D1%8C%D1%84%D1%81%D0%B0%D0%BA,_%D0%9B%D0%B5%D0%BC%D0%B1%D0%B8%D1%82_%D0%AE%D1%85%D0%B0%D0%BD%D0%BE%D0%B2%D0%B8%D1%87" TargetMode="External"/><Relationship Id="rId14" Type="http://schemas.openxmlformats.org/officeDocument/2006/relationships/hyperlink" Target="https://ru.wikipedia.org/w/index.php?title=%D0%9D%D1%83%D0%B4%D1%8C%D0%B3%D0%B0,_%D0%9C%D0%B0%D1%80%D0%B8%D0%BD%D0%B0_%D0%90%D0%BD%D0%B4%D1%80%D0%B5%D0%B5%D0%B2%D0%BD%D0%B0&amp;action=edit&amp;redlink=1" TargetMode="External"/><Relationship Id="rId22" Type="http://schemas.openxmlformats.org/officeDocument/2006/relationships/hyperlink" Target="https://ru.wikipedia.org/wiki/%D0%A0%D1%83%D1%82%D0%B1%D0%B5%D1%80%D0%B3,_%D0%98%D0%BB%D1%8C%D1%8F_%D0%93%D1%80%D0%B8%D0%B3%D0%BE%D1%80%D1%8C%D0%B5%D0%B2%D0%B8%D1%87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«Мэри </a:t>
            </a:r>
            <a:r>
              <a:rPr lang="ru-RU" dirty="0" err="1" smtClean="0"/>
              <a:t>Поппинс</a:t>
            </a:r>
            <a:r>
              <a:rPr lang="ru-RU" dirty="0" smtClean="0"/>
              <a:t>, до свидания!»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3933056"/>
            <a:ext cx="3632448" cy="196862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Выполнила ученица 6 «А» класса, МОБУ СОШ №1 им. М. Абдуллина, </a:t>
            </a:r>
            <a:r>
              <a:rPr lang="ru-RU" dirty="0" err="1" smtClean="0">
                <a:solidFill>
                  <a:schemeClr val="tx1"/>
                </a:solidFill>
              </a:rPr>
              <a:t>с.Киргиз-Мияки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Маннапова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Айгуль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86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Годы создания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«</a:t>
            </a:r>
            <a:r>
              <a:rPr lang="ru-RU" b="1" dirty="0" err="1"/>
              <a:t>Мэ́ри</a:t>
            </a:r>
            <a:r>
              <a:rPr lang="ru-RU" b="1" dirty="0"/>
              <a:t> </a:t>
            </a:r>
            <a:r>
              <a:rPr lang="ru-RU" b="1" dirty="0" err="1"/>
              <a:t>По́ппинс</a:t>
            </a:r>
            <a:r>
              <a:rPr lang="ru-RU" b="1" dirty="0"/>
              <a:t>, до </a:t>
            </a:r>
            <a:r>
              <a:rPr lang="ru-RU" b="1" dirty="0" err="1"/>
              <a:t>свида́ния</a:t>
            </a:r>
            <a:r>
              <a:rPr lang="ru-RU" b="1" dirty="0"/>
              <a:t>»</a:t>
            </a:r>
            <a:r>
              <a:rPr lang="ru-RU" baseline="30000" dirty="0">
                <a:hlinkClick r:id="rId2"/>
              </a:rPr>
              <a:t>[1]</a:t>
            </a:r>
            <a:r>
              <a:rPr lang="ru-RU" dirty="0"/>
              <a:t> — телевизионный художественный фильм-мюзикл режиссёра </a:t>
            </a:r>
            <a:r>
              <a:rPr lang="ru-RU" dirty="0">
                <a:hlinkClick r:id="rId3" tooltip="Квинихидзе, Леонид Александрович"/>
              </a:rPr>
              <a:t>Леонида </a:t>
            </a:r>
            <a:r>
              <a:rPr lang="ru-RU" dirty="0" err="1">
                <a:hlinkClick r:id="rId3" tooltip="Квинихидзе, Леонид Александрович"/>
              </a:rPr>
              <a:t>Квинихидзе</a:t>
            </a:r>
            <a:r>
              <a:rPr lang="ru-RU" dirty="0"/>
              <a:t> в двух сериях («Леди Совершенство» и «Неделя кончается в среду»), снятый творческим объединением телевизионных фильмов киностудии «</a:t>
            </a:r>
            <a:r>
              <a:rPr lang="ru-RU" dirty="0">
                <a:hlinkClick r:id="rId4" tooltip="Мосфильм"/>
              </a:rPr>
              <a:t>Мосфильм</a:t>
            </a:r>
            <a:r>
              <a:rPr lang="ru-RU" dirty="0"/>
              <a:t>» по заказу </a:t>
            </a:r>
            <a:r>
              <a:rPr lang="ru-RU" dirty="0">
                <a:hlinkClick r:id="rId5" tooltip="Гостелерадио СССР"/>
              </a:rPr>
              <a:t>Гостелерадио СССР</a:t>
            </a:r>
            <a:r>
              <a:rPr lang="ru-RU" dirty="0"/>
              <a:t> по мотивам произведений </a:t>
            </a:r>
            <a:r>
              <a:rPr lang="ru-RU" dirty="0">
                <a:hlinkClick r:id="rId6" tooltip="Памела Линдон Трэверс"/>
              </a:rPr>
              <a:t>Памелы </a:t>
            </a:r>
            <a:r>
              <a:rPr lang="ru-RU" dirty="0" err="1">
                <a:hlinkClick r:id="rId6" tooltip="Памела Линдон Трэверс"/>
              </a:rPr>
              <a:t>Трэверс</a:t>
            </a:r>
            <a:r>
              <a:rPr lang="ru-RU" dirty="0"/>
              <a:t> о </a:t>
            </a:r>
            <a:r>
              <a:rPr lang="ru-RU" dirty="0">
                <a:hlinkClick r:id="rId7" tooltip="Мэри Поппинс"/>
              </a:rPr>
              <a:t>Мэри </a:t>
            </a:r>
            <a:r>
              <a:rPr lang="ru-RU" dirty="0" err="1">
                <a:hlinkClick r:id="rId7" tooltip="Мэри Поппинс"/>
              </a:rPr>
              <a:t>Поппинс</a:t>
            </a:r>
            <a:r>
              <a:rPr lang="ru-RU" dirty="0"/>
              <a:t>. Телепремьера состоялась </a:t>
            </a:r>
            <a:r>
              <a:rPr lang="ru-RU" dirty="0">
                <a:hlinkClick r:id="rId8" tooltip="8 января"/>
              </a:rPr>
              <a:t>8 января</a:t>
            </a:r>
            <a:r>
              <a:rPr lang="ru-RU" dirty="0"/>
              <a:t> </a:t>
            </a:r>
            <a:r>
              <a:rPr lang="ru-RU" dirty="0">
                <a:hlinkClick r:id="rId9" tooltip="1984 год"/>
              </a:rPr>
              <a:t>1984 </a:t>
            </a:r>
            <a:r>
              <a:rPr lang="ru-RU" dirty="0" smtClean="0">
                <a:hlinkClick r:id="rId9" tooltip="1984 год"/>
              </a:rPr>
              <a:t>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745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Режиссёр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 своём режиссёрском направлении </a:t>
            </a:r>
            <a:r>
              <a:rPr lang="ru-RU" dirty="0">
                <a:hlinkClick r:id="rId2" tooltip="Квинихидзе, Леонид Александрович"/>
              </a:rPr>
              <a:t>Леонид </a:t>
            </a:r>
            <a:r>
              <a:rPr lang="ru-RU" dirty="0" err="1">
                <a:hlinkClick r:id="rId2" tooltip="Квинихидзе, Леонид Александрович"/>
              </a:rPr>
              <a:t>Квинихидзе</a:t>
            </a:r>
            <a:r>
              <a:rPr lang="ru-RU" dirty="0"/>
              <a:t> отдавал предпочтение </a:t>
            </a:r>
            <a:r>
              <a:rPr lang="ru-RU" dirty="0">
                <a:hlinkClick r:id="rId3" tooltip="Музыкальный фильм"/>
              </a:rPr>
              <a:t>музыкальным фильмам</a:t>
            </a:r>
            <a:r>
              <a:rPr lang="ru-RU" dirty="0"/>
              <a:t>. Взяв за основу литературный материал </a:t>
            </a:r>
            <a:r>
              <a:rPr lang="ru-RU" dirty="0">
                <a:hlinkClick r:id="rId4" tooltip="Памела Линдон Трэверс"/>
              </a:rPr>
              <a:t>Памелы </a:t>
            </a:r>
            <a:r>
              <a:rPr lang="ru-RU" dirty="0" err="1">
                <a:hlinkClick r:id="rId4" tooltip="Памела Линдон Трэверс"/>
              </a:rPr>
              <a:t>Трэверс</a:t>
            </a:r>
            <a:r>
              <a:rPr lang="ru-RU" dirty="0"/>
              <a:t>, сценарист </a:t>
            </a:r>
            <a:r>
              <a:rPr lang="ru-RU" dirty="0">
                <a:hlinkClick r:id="rId5" tooltip="Валуцкий, Владимир Иванович"/>
              </a:rPr>
              <a:t>Владимир </a:t>
            </a:r>
            <a:r>
              <a:rPr lang="ru-RU" dirty="0" err="1">
                <a:hlinkClick r:id="rId5" tooltip="Валуцкий, Владимир Иванович"/>
              </a:rPr>
              <a:t>Валуцкий</a:t>
            </a:r>
            <a:r>
              <a:rPr lang="ru-RU" dirty="0"/>
              <a:t> написал киносценарий, текст из которого менялся по ходу съёмок. Яркой иллюстрацией такого момента, например, является диалог адмирала Бума (в исполнении </a:t>
            </a:r>
            <a:r>
              <a:rPr lang="ru-RU" dirty="0">
                <a:hlinkClick r:id="rId6" tooltip="Гердт, Зиновий Ефимович"/>
              </a:rPr>
              <a:t>Зиновия Гердта</a:t>
            </a:r>
            <a:r>
              <a:rPr lang="ru-RU" dirty="0"/>
              <a:t>) и мистера </a:t>
            </a:r>
            <a:r>
              <a:rPr lang="ru-RU" dirty="0" err="1"/>
              <a:t>Бэнкса</a:t>
            </a:r>
            <a:r>
              <a:rPr lang="ru-RU" dirty="0"/>
              <a:t> (</a:t>
            </a:r>
            <a:r>
              <a:rPr lang="ru-RU" dirty="0">
                <a:hlinkClick r:id="rId7" tooltip="Филозов, Альберт Леонидович"/>
              </a:rPr>
              <a:t>Альберт Филозов</a:t>
            </a:r>
            <a:r>
              <a:rPr lang="ru-RU" dirty="0"/>
              <a:t>) в бункере.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3665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Актеры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>
                <a:hlinkClick r:id="rId2" tooltip="Андрейченко, Наталья Эдуардовна"/>
              </a:rPr>
              <a:t>Наталья Андрейченко</a:t>
            </a:r>
            <a:r>
              <a:rPr lang="ru-RU" dirty="0"/>
              <a:t> — </a:t>
            </a:r>
            <a:r>
              <a:rPr lang="ru-RU" i="1" dirty="0">
                <a:hlinkClick r:id="rId3" tooltip="Мэри Поппинс"/>
              </a:rPr>
              <a:t>Мэри </a:t>
            </a:r>
            <a:r>
              <a:rPr lang="ru-RU" i="1" dirty="0" err="1">
                <a:hlinkClick r:id="rId3" tooltip="Мэри Поппинс"/>
              </a:rPr>
              <a:t>Поппинс</a:t>
            </a:r>
            <a:r>
              <a:rPr lang="ru-RU" dirty="0"/>
              <a:t> (вокал — </a:t>
            </a:r>
            <a:r>
              <a:rPr lang="ru-RU" dirty="0">
                <a:hlinkClick r:id="rId4" tooltip="Воронина, Татьяна Викторовна (страница отсутствует)"/>
              </a:rPr>
              <a:t>Татьяна Воронина</a:t>
            </a:r>
            <a:r>
              <a:rPr lang="ru-RU" dirty="0"/>
              <a:t>)</a:t>
            </a:r>
          </a:p>
          <a:p>
            <a:r>
              <a:rPr lang="ru-RU" dirty="0">
                <a:hlinkClick r:id="rId5" tooltip="Филозов, Альберт Леонидович"/>
              </a:rPr>
              <a:t>Альберт Филозов</a:t>
            </a:r>
            <a:r>
              <a:rPr lang="ru-RU" dirty="0"/>
              <a:t> — </a:t>
            </a:r>
            <a:r>
              <a:rPr lang="ru-RU" i="1" dirty="0"/>
              <a:t>мистер Джордж </a:t>
            </a:r>
            <a:r>
              <a:rPr lang="ru-RU" i="1" dirty="0" err="1"/>
              <a:t>Бэнкс</a:t>
            </a:r>
            <a:endParaRPr lang="ru-RU" dirty="0"/>
          </a:p>
          <a:p>
            <a:r>
              <a:rPr lang="ru-RU" dirty="0">
                <a:hlinkClick r:id="rId6" tooltip="Удовиченко, Лариса Ивановна"/>
              </a:rPr>
              <a:t>Лариса Удовиченко</a:t>
            </a:r>
            <a:r>
              <a:rPr lang="ru-RU" dirty="0"/>
              <a:t> — </a:t>
            </a:r>
            <a:r>
              <a:rPr lang="ru-RU" i="1" dirty="0"/>
              <a:t>миссис </a:t>
            </a:r>
            <a:r>
              <a:rPr lang="ru-RU" i="1" dirty="0" err="1"/>
              <a:t>Бэнкс</a:t>
            </a:r>
            <a:endParaRPr lang="ru-RU" dirty="0"/>
          </a:p>
          <a:p>
            <a:r>
              <a:rPr lang="ru-RU" dirty="0">
                <a:hlinkClick r:id="rId7" tooltip="Рукавишников, Филипп Александрович"/>
              </a:rPr>
              <a:t>Филипп Рукавишников</a:t>
            </a:r>
            <a:r>
              <a:rPr lang="ru-RU" dirty="0"/>
              <a:t> — </a:t>
            </a:r>
            <a:r>
              <a:rPr lang="ru-RU" i="1" dirty="0"/>
              <a:t>Майкл </a:t>
            </a:r>
            <a:r>
              <a:rPr lang="ru-RU" i="1" dirty="0" err="1"/>
              <a:t>Бэнкс</a:t>
            </a:r>
            <a:endParaRPr lang="ru-RU" dirty="0"/>
          </a:p>
          <a:p>
            <a:r>
              <a:rPr lang="ru-RU" dirty="0">
                <a:hlinkClick r:id="rId8" tooltip="Плисецкая, Анна Александровна"/>
              </a:rPr>
              <a:t>Анна Плисецкая</a:t>
            </a:r>
            <a:r>
              <a:rPr lang="ru-RU" dirty="0"/>
              <a:t> — </a:t>
            </a:r>
            <a:r>
              <a:rPr lang="ru-RU" i="1" dirty="0"/>
              <a:t>Джейн </a:t>
            </a:r>
            <a:r>
              <a:rPr lang="ru-RU" i="1" dirty="0" err="1"/>
              <a:t>Бэнкс</a:t>
            </a:r>
            <a:r>
              <a:rPr lang="ru-RU" i="1" dirty="0"/>
              <a:t>, его сестра</a:t>
            </a:r>
            <a:endParaRPr lang="ru-RU" dirty="0"/>
          </a:p>
          <a:p>
            <a:r>
              <a:rPr lang="ru-RU" dirty="0" err="1">
                <a:hlinkClick r:id="rId9" tooltip="Ульфсак, Лембит Юханович"/>
              </a:rPr>
              <a:t>Лембит</a:t>
            </a:r>
            <a:r>
              <a:rPr lang="ru-RU" dirty="0">
                <a:hlinkClick r:id="rId9" tooltip="Ульфсак, Лембит Юханович"/>
              </a:rPr>
              <a:t> </a:t>
            </a:r>
            <a:r>
              <a:rPr lang="ru-RU" dirty="0" err="1">
                <a:hlinkClick r:id="rId9" tooltip="Ульфсак, Лембит Юханович"/>
              </a:rPr>
              <a:t>Ульфсак</a:t>
            </a:r>
            <a:r>
              <a:rPr lang="ru-RU" dirty="0"/>
              <a:t> — </a:t>
            </a:r>
            <a:r>
              <a:rPr lang="ru-RU" i="1" dirty="0"/>
              <a:t>Роберт </a:t>
            </a:r>
            <a:r>
              <a:rPr lang="ru-RU" i="1" dirty="0" err="1"/>
              <a:t>Робертсон</a:t>
            </a:r>
            <a:r>
              <a:rPr lang="ru-RU" i="1" dirty="0"/>
              <a:t> (он же «мистер Эй»), дядя Майкла и Джейн</a:t>
            </a:r>
            <a:r>
              <a:rPr lang="ru-RU" dirty="0"/>
              <a:t> (озвучивание и вокал — </a:t>
            </a:r>
            <a:r>
              <a:rPr lang="ru-RU" dirty="0">
                <a:hlinkClick r:id="rId10" tooltip="Смеян, Павел Евгеньевич"/>
              </a:rPr>
              <a:t>Павел Смеян</a:t>
            </a:r>
            <a:r>
              <a:rPr lang="ru-RU" dirty="0"/>
              <a:t>)</a:t>
            </a:r>
          </a:p>
          <a:p>
            <a:r>
              <a:rPr lang="ru-RU" dirty="0">
                <a:hlinkClick r:id="rId11" tooltip="Табаков, Олег Павлович"/>
              </a:rPr>
              <a:t>Олег Табаков</a:t>
            </a:r>
            <a:r>
              <a:rPr lang="ru-RU" dirty="0"/>
              <a:t> — </a:t>
            </a:r>
            <a:r>
              <a:rPr lang="ru-RU" i="1" dirty="0"/>
              <a:t>мисс </a:t>
            </a:r>
            <a:r>
              <a:rPr lang="ru-RU" i="1" dirty="0" err="1"/>
              <a:t>Юфимия</a:t>
            </a:r>
            <a:r>
              <a:rPr lang="ru-RU" i="1" dirty="0"/>
              <a:t> Эндрю</a:t>
            </a:r>
            <a:r>
              <a:rPr lang="ru-RU" dirty="0"/>
              <a:t> (2 серия)</a:t>
            </a:r>
          </a:p>
          <a:p>
            <a:r>
              <a:rPr lang="ru-RU" dirty="0">
                <a:hlinkClick r:id="rId12" tooltip="Скобцева, Ирина Константиновна"/>
              </a:rPr>
              <a:t>Ирина </a:t>
            </a:r>
            <a:r>
              <a:rPr lang="ru-RU" dirty="0" err="1">
                <a:hlinkClick r:id="rId12" tooltip="Скобцева, Ирина Константиновна"/>
              </a:rPr>
              <a:t>Скобцева</a:t>
            </a:r>
            <a:r>
              <a:rPr lang="ru-RU" dirty="0"/>
              <a:t> — </a:t>
            </a:r>
            <a:r>
              <a:rPr lang="ru-RU" i="1" dirty="0"/>
              <a:t>миссис Кэти </a:t>
            </a:r>
            <a:r>
              <a:rPr lang="ru-RU" i="1" dirty="0" err="1"/>
              <a:t>Ларк</a:t>
            </a:r>
            <a:r>
              <a:rPr lang="ru-RU" i="1" dirty="0"/>
              <a:t>, соседка </a:t>
            </a:r>
            <a:r>
              <a:rPr lang="ru-RU" i="1" dirty="0" err="1"/>
              <a:t>Бэнксов</a:t>
            </a:r>
            <a:r>
              <a:rPr lang="ru-RU" i="1" dirty="0"/>
              <a:t> и владелица пекинеса Эдуарда (он же Эдди)</a:t>
            </a:r>
            <a:endParaRPr lang="ru-RU" dirty="0"/>
          </a:p>
          <a:p>
            <a:r>
              <a:rPr lang="ru-RU" dirty="0">
                <a:hlinkClick r:id="rId13" tooltip="Гердт, Зиновий Ефимович"/>
              </a:rPr>
              <a:t>Зиновий Гердт</a:t>
            </a:r>
            <a:r>
              <a:rPr lang="ru-RU" dirty="0"/>
              <a:t> — </a:t>
            </a:r>
            <a:r>
              <a:rPr lang="ru-RU" i="1" dirty="0"/>
              <a:t>адмирал Генри Бум</a:t>
            </a:r>
            <a:endParaRPr lang="ru-RU" dirty="0"/>
          </a:p>
          <a:p>
            <a:r>
              <a:rPr lang="ru-RU" dirty="0">
                <a:hlinkClick r:id="rId14" tooltip="Нудьга, Марина Андреевна (страница отсутствует)"/>
              </a:rPr>
              <a:t>Марина Нудьга</a:t>
            </a:r>
            <a:r>
              <a:rPr lang="ru-RU" dirty="0"/>
              <a:t> — </a:t>
            </a:r>
            <a:r>
              <a:rPr lang="ru-RU" i="1" dirty="0"/>
              <a:t>мадам </a:t>
            </a:r>
            <a:r>
              <a:rPr lang="ru-RU" i="1" dirty="0" err="1"/>
              <a:t>Корри</a:t>
            </a:r>
            <a:r>
              <a:rPr lang="ru-RU" i="1" dirty="0"/>
              <a:t>, заведующая балетной студией</a:t>
            </a:r>
            <a:endParaRPr lang="ru-RU" dirty="0"/>
          </a:p>
          <a:p>
            <a:r>
              <a:rPr lang="ru-RU" dirty="0">
                <a:hlinkClick r:id="rId15" tooltip="Абайдулов, Гали Мягазович"/>
              </a:rPr>
              <a:t>Гали </a:t>
            </a:r>
            <a:r>
              <a:rPr lang="ru-RU" dirty="0" err="1">
                <a:hlinkClick r:id="rId15" tooltip="Абайдулов, Гали Мягазович"/>
              </a:rPr>
              <a:t>Абайдулов</a:t>
            </a:r>
            <a:r>
              <a:rPr lang="ru-RU" dirty="0"/>
              <a:t> — </a:t>
            </a:r>
            <a:r>
              <a:rPr lang="ru-RU" i="1" dirty="0"/>
              <a:t>сир Людовик, кот</a:t>
            </a:r>
            <a:endParaRPr lang="ru-RU" dirty="0"/>
          </a:p>
          <a:p>
            <a:r>
              <a:rPr lang="ru-RU" dirty="0">
                <a:hlinkClick r:id="rId16" tooltip="Соколовский, Семён Григорьевич"/>
              </a:rPr>
              <a:t>Семён Соколовский</a:t>
            </a:r>
            <a:r>
              <a:rPr lang="ru-RU" dirty="0"/>
              <a:t> — </a:t>
            </a:r>
            <a:r>
              <a:rPr lang="ru-RU" i="1" dirty="0"/>
              <a:t>мистер </a:t>
            </a:r>
            <a:r>
              <a:rPr lang="ru-RU" i="1" dirty="0" err="1"/>
              <a:t>Уилкинс</a:t>
            </a:r>
            <a:r>
              <a:rPr lang="ru-RU" i="1" dirty="0"/>
              <a:t>, пожилой джентльмен и поклонник Проницательного Билла</a:t>
            </a:r>
            <a:endParaRPr lang="ru-RU" dirty="0"/>
          </a:p>
          <a:p>
            <a:r>
              <a:rPr lang="ru-RU" dirty="0">
                <a:hlinkClick r:id="rId17" tooltip="Ясулович, Игорь Николаевич"/>
              </a:rPr>
              <a:t>Игорь </a:t>
            </a:r>
            <a:r>
              <a:rPr lang="ru-RU" dirty="0" err="1">
                <a:hlinkClick r:id="rId17" tooltip="Ясулович, Игорь Николаевич"/>
              </a:rPr>
              <a:t>Ясулович</a:t>
            </a:r>
            <a:r>
              <a:rPr lang="ru-RU" dirty="0"/>
              <a:t> — </a:t>
            </a:r>
            <a:r>
              <a:rPr lang="ru-RU" i="1" dirty="0"/>
              <a:t>мистер Смит, парковый сторож</a:t>
            </a:r>
            <a:endParaRPr lang="ru-RU" dirty="0"/>
          </a:p>
          <a:p>
            <a:r>
              <a:rPr lang="ru-RU" dirty="0">
                <a:hlinkClick r:id="rId18" tooltip="Каневский, Леонид Семёнович"/>
              </a:rPr>
              <a:t>Леонид </a:t>
            </a:r>
            <a:r>
              <a:rPr lang="ru-RU" dirty="0" err="1">
                <a:hlinkClick r:id="rId18" tooltip="Каневский, Леонид Семёнович"/>
              </a:rPr>
              <a:t>Каневский</a:t>
            </a:r>
            <a:r>
              <a:rPr lang="ru-RU" dirty="0"/>
              <a:t> — </a:t>
            </a:r>
            <a:r>
              <a:rPr lang="ru-RU" i="1" dirty="0"/>
              <a:t>Боб </a:t>
            </a:r>
            <a:r>
              <a:rPr lang="ru-RU" i="1" dirty="0" err="1"/>
              <a:t>Гудетти</a:t>
            </a:r>
            <a:r>
              <a:rPr lang="ru-RU" i="1" dirty="0"/>
              <a:t>, экскаваторщик</a:t>
            </a:r>
            <a:endParaRPr lang="ru-RU" dirty="0"/>
          </a:p>
          <a:p>
            <a:r>
              <a:rPr lang="ru-RU" dirty="0">
                <a:hlinkClick r:id="rId19" tooltip="Левин, Эммануил (актёр) (страница отсутствует)"/>
              </a:rPr>
              <a:t>Эммануил Левин</a:t>
            </a:r>
            <a:r>
              <a:rPr lang="ru-RU" dirty="0"/>
              <a:t> — </a:t>
            </a:r>
            <a:r>
              <a:rPr lang="ru-RU" i="1" dirty="0"/>
              <a:t>полисмен</a:t>
            </a:r>
            <a:r>
              <a:rPr lang="ru-RU" dirty="0"/>
              <a:t> (озвучивает </a:t>
            </a:r>
            <a:r>
              <a:rPr lang="ru-RU" dirty="0">
                <a:hlinkClick r:id="rId20" tooltip="Карапетян, Артём Яковлевич"/>
              </a:rPr>
              <a:t>Артём Карапетян</a:t>
            </a:r>
            <a:r>
              <a:rPr lang="ru-RU" dirty="0"/>
              <a:t>)</a:t>
            </a:r>
          </a:p>
          <a:p>
            <a:r>
              <a:rPr lang="ru-RU" dirty="0">
                <a:hlinkClick r:id="rId21" tooltip="Мороз, Юрий Павлович"/>
              </a:rPr>
              <a:t>Юрий Мороз</a:t>
            </a:r>
            <a:r>
              <a:rPr lang="ru-RU" dirty="0"/>
              <a:t> — </a:t>
            </a:r>
            <a:r>
              <a:rPr lang="ru-RU" i="1" dirty="0"/>
              <a:t>почтальон</a:t>
            </a:r>
            <a:endParaRPr lang="ru-RU" dirty="0"/>
          </a:p>
          <a:p>
            <a:r>
              <a:rPr lang="ru-RU" dirty="0">
                <a:hlinkClick r:id="rId22" tooltip="Рутберг, Илья Григорьевич"/>
              </a:rPr>
              <a:t>Илья </a:t>
            </a:r>
            <a:r>
              <a:rPr lang="ru-RU" dirty="0" err="1">
                <a:hlinkClick r:id="rId22" tooltip="Рутберг, Илья Григорьевич"/>
              </a:rPr>
              <a:t>Рутберг</a:t>
            </a:r>
            <a:r>
              <a:rPr lang="ru-RU" dirty="0"/>
              <a:t> — </a:t>
            </a:r>
            <a:r>
              <a:rPr lang="ru-RU" i="1" dirty="0"/>
              <a:t>сэр Лесли Лит, чиновник</a:t>
            </a:r>
            <a:r>
              <a:rPr lang="ru-RU" dirty="0"/>
              <a:t> (2 серия)</a:t>
            </a:r>
          </a:p>
          <a:p>
            <a:r>
              <a:rPr lang="ru-RU" dirty="0">
                <a:hlinkClick r:id="rId23" tooltip="Бабаков, Павел Фёдорович"/>
              </a:rPr>
              <a:t>Павел </a:t>
            </a:r>
            <a:r>
              <a:rPr lang="ru-RU" dirty="0" err="1">
                <a:hlinkClick r:id="rId23" tooltip="Бабаков, Павел Фёдорович"/>
              </a:rPr>
              <a:t>Бабаков</a:t>
            </a:r>
            <a:r>
              <a:rPr lang="ru-RU" dirty="0"/>
              <a:t> — </a:t>
            </a:r>
            <a:r>
              <a:rPr lang="ru-RU" i="1" dirty="0"/>
              <a:t>мясник</a:t>
            </a:r>
            <a:endParaRPr lang="ru-RU" dirty="0"/>
          </a:p>
          <a:p>
            <a:r>
              <a:rPr lang="ru-RU" dirty="0">
                <a:hlinkClick r:id="rId24" tooltip="Владимир Карклиньш (страница отсутствует)"/>
              </a:rPr>
              <a:t>Владимир </a:t>
            </a:r>
            <a:r>
              <a:rPr lang="ru-RU" dirty="0" err="1">
                <a:hlinkClick r:id="rId24" tooltip="Владимир Карклиньш (страница отсутствует)"/>
              </a:rPr>
              <a:t>Карклиньш</a:t>
            </a:r>
            <a:r>
              <a:rPr lang="ru-RU" dirty="0"/>
              <a:t> — </a:t>
            </a:r>
            <a:r>
              <a:rPr lang="ru-RU" i="1" dirty="0"/>
              <a:t>Нелей, мраморный мальчик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0611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Больше всего мне понравилась песня «Мисс-совершенство». Мне она показалась очень интересной и веселой. Мелодия этой песни кружится в голове каждый день. От красоты Мэри </a:t>
            </a:r>
            <a:r>
              <a:rPr lang="ru-RU" dirty="0" err="1" smtClean="0"/>
              <a:t>Поппинс</a:t>
            </a:r>
            <a:r>
              <a:rPr lang="ru-RU" dirty="0" smtClean="0"/>
              <a:t>, от её обаяния, женственности и элегантности начали плясать даже игрушки.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0545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классе мы часто поем песни Мэри </a:t>
            </a:r>
            <a:r>
              <a:rPr lang="ru-RU" dirty="0" err="1" smtClean="0"/>
              <a:t>Поппинс</a:t>
            </a:r>
            <a:r>
              <a:rPr lang="ru-RU" dirty="0" smtClean="0"/>
              <a:t>. Обычно это «Цветные сны», «Мисс совершенство» и много </a:t>
            </a:r>
            <a:r>
              <a:rPr lang="ru-RU" dirty="0" err="1" smtClean="0"/>
              <a:t>других.Эти</a:t>
            </a:r>
            <a:r>
              <a:rPr lang="ru-RU" dirty="0" smtClean="0"/>
              <a:t> песни добрые и веселые. Именно то, что нужно современным детям.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2968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muzatop.ru/uploads/images/f/i/l/film_merri_poppins_do_svidanija_elegantno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6827912" cy="5462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92205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128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«Мэри Поппинс, до свидания!»</vt:lpstr>
      <vt:lpstr>Годы создания</vt:lpstr>
      <vt:lpstr>Режиссёр</vt:lpstr>
      <vt:lpstr>Актеры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«Мэри Поппинс, до свидания!»</dc:title>
  <dc:creator>777</dc:creator>
  <cp:lastModifiedBy>777</cp:lastModifiedBy>
  <cp:revision>2</cp:revision>
  <dcterms:created xsi:type="dcterms:W3CDTF">2017-03-13T14:31:38Z</dcterms:created>
  <dcterms:modified xsi:type="dcterms:W3CDTF">2017-03-13T14:49:57Z</dcterms:modified>
</cp:coreProperties>
</file>