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ilmpro.ru/persons/109200" TargetMode="External"/><Relationship Id="rId13" Type="http://schemas.openxmlformats.org/officeDocument/2006/relationships/hyperlink" Target="https://www.filmpro.ru/persons/86577" TargetMode="External"/><Relationship Id="rId3" Type="http://schemas.openxmlformats.org/officeDocument/2006/relationships/hyperlink" Target="https://www.filmpro.ru/persons/44336" TargetMode="External"/><Relationship Id="rId7" Type="http://schemas.openxmlformats.org/officeDocument/2006/relationships/hyperlink" Target="https://www.filmpro.ru/persons/377989" TargetMode="External"/><Relationship Id="rId12" Type="http://schemas.openxmlformats.org/officeDocument/2006/relationships/hyperlink" Target="https://www.filmpro.ru/persons/456230" TargetMode="External"/><Relationship Id="rId17" Type="http://schemas.openxmlformats.org/officeDocument/2006/relationships/hyperlink" Target="https://www.filmpro.ru/persons/101532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www.filmpro.ru/persons/4401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ilmpro.ru/persons/445690" TargetMode="External"/><Relationship Id="rId11" Type="http://schemas.openxmlformats.org/officeDocument/2006/relationships/hyperlink" Target="https://www.filmpro.ru/persons/36265" TargetMode="External"/><Relationship Id="rId5" Type="http://schemas.openxmlformats.org/officeDocument/2006/relationships/hyperlink" Target="https://www.filmpro.ru/persons/108238" TargetMode="External"/><Relationship Id="rId15" Type="http://schemas.openxmlformats.org/officeDocument/2006/relationships/hyperlink" Target="https://www.filmpro.ru/persons/1778020" TargetMode="External"/><Relationship Id="rId10" Type="http://schemas.openxmlformats.org/officeDocument/2006/relationships/hyperlink" Target="https://www.filmpro.ru/persons/384778" TargetMode="External"/><Relationship Id="rId4" Type="http://schemas.openxmlformats.org/officeDocument/2006/relationships/hyperlink" Target="https://www.filmpro.ru/persons/110451" TargetMode="External"/><Relationship Id="rId9" Type="http://schemas.openxmlformats.org/officeDocument/2006/relationships/hyperlink" Target="https://www.filmpro.ru/persons/812" TargetMode="External"/><Relationship Id="rId14" Type="http://schemas.openxmlformats.org/officeDocument/2006/relationships/hyperlink" Target="https://www.filmpro.ru/persons/43461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p3"/><Relationship Id="rId7" Type="http://schemas.openxmlformats.org/officeDocument/2006/relationships/image" Target="../media/image4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ru-RU" dirty="0"/>
              <a:t>«Мэри </a:t>
            </a:r>
            <a:r>
              <a:rPr lang="ru-RU" dirty="0" err="1" smtClean="0"/>
              <a:t>Поппенс</a:t>
            </a:r>
            <a:r>
              <a:rPr lang="ru-RU" dirty="0"/>
              <a:t>, до свидания».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789040"/>
            <a:ext cx="4824536" cy="2736304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Подготовила: </a:t>
            </a:r>
            <a:r>
              <a:rPr lang="ru-RU" b="1" i="1" dirty="0" err="1"/>
              <a:t>Мингазова</a:t>
            </a:r>
            <a:r>
              <a:rPr lang="ru-RU" b="1" i="1" dirty="0"/>
              <a:t> </a:t>
            </a:r>
            <a:r>
              <a:rPr lang="ru-RU" b="1" i="1" dirty="0" err="1"/>
              <a:t>Элиза</a:t>
            </a:r>
            <a:r>
              <a:rPr lang="ru-RU" b="1" i="1" dirty="0"/>
              <a:t> </a:t>
            </a:r>
            <a:r>
              <a:rPr lang="ru-RU" b="1" i="1" dirty="0" err="1"/>
              <a:t>Ильгизаровна</a:t>
            </a:r>
            <a:r>
              <a:rPr lang="ru-RU" b="1" i="1" dirty="0"/>
              <a:t>, ученица 6а класса</a:t>
            </a:r>
          </a:p>
          <a:p>
            <a:r>
              <a:rPr lang="ru-RU" b="1" i="1" dirty="0"/>
              <a:t>МОБУ СОШ №1</a:t>
            </a:r>
          </a:p>
          <a:p>
            <a:r>
              <a:rPr lang="ru-RU" b="1" i="1" dirty="0" err="1"/>
              <a:t>им.М.Абдуллина</a:t>
            </a:r>
            <a:r>
              <a:rPr lang="ru-RU" b="1" i="1" dirty="0"/>
              <a:t> </a:t>
            </a:r>
            <a:r>
              <a:rPr lang="ru-RU" b="1" i="1" dirty="0" err="1"/>
              <a:t>с.Киргиз-Мияки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4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229600" cy="864096"/>
          </a:xfrm>
        </p:spPr>
        <p:txBody>
          <a:bodyPr/>
          <a:lstStyle/>
          <a:p>
            <a:r>
              <a:rPr lang="ru-RU" dirty="0" smtClean="0"/>
              <a:t>Информация о фильме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392488" cy="3916320"/>
          </a:xfrm>
        </p:spPr>
      </p:pic>
      <p:sp>
        <p:nvSpPr>
          <p:cNvPr id="7" name="TextBox 6"/>
          <p:cNvSpPr txBox="1"/>
          <p:nvPr/>
        </p:nvSpPr>
        <p:spPr>
          <a:xfrm>
            <a:off x="4932041" y="1124744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Этот музыкальный фильм был выпущен в 1983 году.</a:t>
            </a:r>
          </a:p>
          <a:p>
            <a:r>
              <a:rPr lang="ru-RU" sz="2400" dirty="0" err="1" smtClean="0"/>
              <a:t>Режисёр:</a:t>
            </a:r>
            <a:r>
              <a:rPr lang="ru-RU" sz="2400" dirty="0" err="1">
                <a:hlinkClick r:id="rId3"/>
              </a:rPr>
              <a:t>Леонид</a:t>
            </a:r>
            <a:r>
              <a:rPr lang="ru-RU" sz="2400" dirty="0">
                <a:hlinkClick r:id="rId3"/>
              </a:rPr>
              <a:t> </a:t>
            </a:r>
            <a:r>
              <a:rPr lang="ru-RU" sz="2400" dirty="0" err="1">
                <a:hlinkClick r:id="rId3"/>
              </a:rPr>
              <a:t>Квинихидзе</a:t>
            </a:r>
            <a:endParaRPr lang="ru-RU" sz="2400" dirty="0"/>
          </a:p>
          <a:p>
            <a:r>
              <a:rPr lang="ru-RU" sz="2400" dirty="0" smtClean="0"/>
              <a:t>В ролях </a:t>
            </a:r>
            <a:r>
              <a:rPr lang="ru-RU" sz="2400" dirty="0" err="1" smtClean="0"/>
              <a:t>снимались:</a:t>
            </a:r>
            <a:r>
              <a:rPr lang="ru-RU" sz="2400" dirty="0" err="1">
                <a:hlinkClick r:id="rId4"/>
              </a:rPr>
              <a:t>Анатолий</a:t>
            </a:r>
            <a:r>
              <a:rPr lang="ru-RU" sz="2400" dirty="0">
                <a:hlinkClick r:id="rId4"/>
              </a:rPr>
              <a:t> Горохов</a:t>
            </a:r>
            <a:r>
              <a:rPr lang="ru-RU" sz="2400" dirty="0"/>
              <a:t>, </a:t>
            </a:r>
            <a:r>
              <a:rPr lang="ru-RU" sz="2400" dirty="0">
                <a:hlinkClick r:id="rId5"/>
              </a:rPr>
              <a:t>Леонид </a:t>
            </a:r>
            <a:r>
              <a:rPr lang="ru-RU" sz="2400" dirty="0" err="1">
                <a:hlinkClick r:id="rId5"/>
              </a:rPr>
              <a:t>Каневский</a:t>
            </a:r>
            <a:r>
              <a:rPr lang="ru-RU" sz="2400" dirty="0"/>
              <a:t>, </a:t>
            </a:r>
            <a:r>
              <a:rPr lang="ru-RU" sz="2400" dirty="0">
                <a:hlinkClick r:id="rId6"/>
              </a:rPr>
              <a:t>Марина Нудьга</a:t>
            </a:r>
            <a:r>
              <a:rPr lang="ru-RU" sz="2400" dirty="0"/>
              <a:t>, </a:t>
            </a:r>
            <a:r>
              <a:rPr lang="ru-RU" sz="2400" dirty="0">
                <a:hlinkClick r:id="rId7"/>
              </a:rPr>
              <a:t>Георгий </a:t>
            </a:r>
            <a:r>
              <a:rPr lang="ru-RU" sz="2400" dirty="0" err="1">
                <a:hlinkClick r:id="rId7"/>
              </a:rPr>
              <a:t>Милляр</a:t>
            </a:r>
            <a:r>
              <a:rPr lang="ru-RU" sz="2400" dirty="0"/>
              <a:t>, </a:t>
            </a:r>
            <a:r>
              <a:rPr lang="ru-RU" sz="2400" dirty="0">
                <a:hlinkClick r:id="rId8"/>
              </a:rPr>
              <a:t>Татьяна Кузнецова</a:t>
            </a:r>
            <a:r>
              <a:rPr lang="ru-RU" sz="2400" dirty="0"/>
              <a:t>, </a:t>
            </a:r>
            <a:r>
              <a:rPr lang="ru-RU" sz="2400" dirty="0">
                <a:hlinkClick r:id="rId9"/>
              </a:rPr>
              <a:t>Игорь </a:t>
            </a:r>
            <a:r>
              <a:rPr lang="ru-RU" sz="2400" dirty="0" err="1">
                <a:hlinkClick r:id="rId9"/>
              </a:rPr>
              <a:t>Ясулович</a:t>
            </a:r>
            <a:r>
              <a:rPr lang="ru-RU" sz="2400" dirty="0"/>
              <a:t>, </a:t>
            </a:r>
            <a:r>
              <a:rPr lang="ru-RU" sz="2400" dirty="0">
                <a:hlinkClick r:id="rId10"/>
              </a:rPr>
              <a:t>Гали </a:t>
            </a:r>
            <a:r>
              <a:rPr lang="ru-RU" sz="2400" dirty="0" err="1">
                <a:hlinkClick r:id="rId10"/>
              </a:rPr>
              <a:t>Абайдулов</a:t>
            </a:r>
            <a:r>
              <a:rPr lang="ru-RU" sz="2400" dirty="0"/>
              <a:t>, </a:t>
            </a:r>
            <a:r>
              <a:rPr lang="ru-RU" sz="2400" dirty="0">
                <a:hlinkClick r:id="rId11"/>
              </a:rPr>
              <a:t>Илья </a:t>
            </a:r>
            <a:r>
              <a:rPr lang="ru-RU" sz="2400" dirty="0" err="1">
                <a:hlinkClick r:id="rId11"/>
              </a:rPr>
              <a:t>Рутберг</a:t>
            </a:r>
            <a:r>
              <a:rPr lang="ru-RU" sz="2400" dirty="0"/>
              <a:t>, </a:t>
            </a:r>
            <a:r>
              <a:rPr lang="ru-RU" sz="2400" dirty="0">
                <a:hlinkClick r:id="rId12"/>
              </a:rPr>
              <a:t>Анна </a:t>
            </a:r>
            <a:r>
              <a:rPr lang="ru-RU" sz="2400" dirty="0" err="1" smtClean="0">
                <a:hlinkClick r:id="rId12"/>
              </a:rPr>
              <a:t>Плисецкая</a:t>
            </a:r>
            <a:r>
              <a:rPr lang="ru-RU" sz="2400" dirty="0" err="1" smtClean="0"/>
              <a:t>.и</a:t>
            </a:r>
            <a:r>
              <a:rPr lang="ru-RU" sz="2400" dirty="0" smtClean="0"/>
              <a:t> </a:t>
            </a:r>
            <a:r>
              <a:rPr lang="ru-RU" sz="2400" dirty="0" err="1" smtClean="0"/>
              <a:t>д.р</a:t>
            </a:r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941168"/>
            <a:ext cx="577042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Композитор:</a:t>
            </a:r>
            <a:r>
              <a:rPr lang="ru-RU" dirty="0" err="1">
                <a:hlinkClick r:id="rId13"/>
              </a:rPr>
              <a:t>Максим</a:t>
            </a:r>
            <a:r>
              <a:rPr lang="ru-RU" dirty="0">
                <a:hlinkClick r:id="rId13"/>
              </a:rPr>
              <a:t> Дунаевский</a:t>
            </a:r>
            <a:endParaRPr lang="ru-RU" dirty="0"/>
          </a:p>
          <a:p>
            <a:r>
              <a:rPr lang="ru-RU" dirty="0" err="1" smtClean="0"/>
              <a:t>Сценарист:</a:t>
            </a:r>
            <a:r>
              <a:rPr lang="ru-RU" dirty="0" err="1">
                <a:hlinkClick r:id="rId14"/>
              </a:rPr>
              <a:t>Владимир</a:t>
            </a:r>
            <a:r>
              <a:rPr lang="ru-RU" dirty="0">
                <a:hlinkClick r:id="rId14"/>
              </a:rPr>
              <a:t> </a:t>
            </a:r>
            <a:r>
              <a:rPr lang="ru-RU" dirty="0" err="1">
                <a:hlinkClick r:id="rId14"/>
              </a:rPr>
              <a:t>Валуцкий</a:t>
            </a:r>
            <a:r>
              <a:rPr lang="ru-RU" dirty="0"/>
              <a:t>, </a:t>
            </a:r>
            <a:r>
              <a:rPr lang="ru-RU" dirty="0">
                <a:hlinkClick r:id="rId15"/>
              </a:rPr>
              <a:t>Памела </a:t>
            </a:r>
            <a:r>
              <a:rPr lang="ru-RU" dirty="0" err="1">
                <a:hlinkClick r:id="rId15"/>
              </a:rPr>
              <a:t>Линдон</a:t>
            </a:r>
            <a:r>
              <a:rPr lang="ru-RU" dirty="0">
                <a:hlinkClick r:id="rId15"/>
              </a:rPr>
              <a:t> </a:t>
            </a:r>
            <a:r>
              <a:rPr lang="ru-RU" dirty="0" err="1">
                <a:hlinkClick r:id="rId15"/>
              </a:rPr>
              <a:t>Трэверс</a:t>
            </a:r>
            <a:endParaRPr lang="ru-RU" dirty="0"/>
          </a:p>
          <a:p>
            <a:r>
              <a:rPr lang="ru-RU" dirty="0" err="1" smtClean="0"/>
              <a:t>Монтажер:</a:t>
            </a:r>
            <a:r>
              <a:rPr lang="ru-RU" dirty="0" err="1">
                <a:hlinkClick r:id="rId16"/>
              </a:rPr>
              <a:t>Инесса</a:t>
            </a:r>
            <a:r>
              <a:rPr lang="ru-RU" dirty="0">
                <a:hlinkClick r:id="rId16"/>
              </a:rPr>
              <a:t> </a:t>
            </a:r>
            <a:r>
              <a:rPr lang="ru-RU" dirty="0" err="1">
                <a:hlinkClick r:id="rId16"/>
              </a:rPr>
              <a:t>Брожовская</a:t>
            </a:r>
            <a:endParaRPr lang="ru-RU" dirty="0"/>
          </a:p>
          <a:p>
            <a:r>
              <a:rPr lang="ru-RU" dirty="0" err="1" smtClean="0"/>
              <a:t>Оператор:</a:t>
            </a:r>
            <a:r>
              <a:rPr lang="ru-RU" dirty="0" err="1">
                <a:hlinkClick r:id="rId17"/>
              </a:rPr>
              <a:t>Валентин</a:t>
            </a:r>
            <a:r>
              <a:rPr lang="ru-RU" dirty="0">
                <a:hlinkClick r:id="rId17"/>
              </a:rPr>
              <a:t> </a:t>
            </a:r>
            <a:r>
              <a:rPr lang="ru-RU" dirty="0" err="1">
                <a:hlinkClick r:id="rId17"/>
              </a:rPr>
              <a:t>Пиганов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129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«Непогода», «Леди совершенство»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2" y="5661248"/>
            <a:ext cx="8856984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У песни </a:t>
            </a:r>
            <a:r>
              <a:rPr lang="ru-RU" sz="2400" dirty="0" smtClean="0"/>
              <a:t>«Непогода» </a:t>
            </a:r>
            <a:r>
              <a:rPr lang="ru-RU" sz="2400" dirty="0" smtClean="0"/>
              <a:t>темп </a:t>
            </a:r>
            <a:r>
              <a:rPr lang="ru-RU" sz="2400" dirty="0" smtClean="0"/>
              <a:t>неторопливый ,спокойная, задумчивая.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 песни </a:t>
            </a:r>
            <a:r>
              <a:rPr lang="ru-RU" sz="2400" dirty="0" smtClean="0"/>
              <a:t>«Леди совершенство» </a:t>
            </a:r>
            <a:r>
              <a:rPr lang="ru-RU" sz="2400" dirty="0" smtClean="0"/>
              <a:t>темп </a:t>
            </a:r>
            <a:r>
              <a:rPr lang="ru-RU" sz="2400" dirty="0" smtClean="0"/>
              <a:t>умеренный , динамика спокойная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1034091"/>
            <a:ext cx="3528392" cy="3907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" y="1023147"/>
            <a:ext cx="4539782" cy="3918021"/>
          </a:xfrm>
          <a:prstGeom prst="rect">
            <a:avLst/>
          </a:prstGeom>
        </p:spPr>
      </p:pic>
      <p:pic>
        <p:nvPicPr>
          <p:cNvPr id="7" name="Из К.ф. Мэрри Поппинс_-_Леди совершенство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25506" y="4509120"/>
            <a:ext cx="609600" cy="609600"/>
          </a:xfrm>
          <a:prstGeom prst="rect">
            <a:avLst/>
          </a:prstGeom>
        </p:spPr>
      </p:pic>
      <p:pic>
        <p:nvPicPr>
          <p:cNvPr id="8" name="Из К.ф. Мэрри Поппинс_-_Непогода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19672" y="45091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8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6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«Цветные сны», «33 коровы», «Лев </a:t>
            </a:r>
            <a:r>
              <a:rPr lang="ru-RU" dirty="0" smtClean="0"/>
              <a:t>и </a:t>
            </a:r>
            <a:r>
              <a:rPr lang="ru-RU" dirty="0" smtClean="0"/>
              <a:t>Брадобрей», «Ветер перемен»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0216"/>
            <a:ext cx="4032448" cy="29389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980" y="1601398"/>
            <a:ext cx="4293484" cy="290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846" y="4509120"/>
            <a:ext cx="89302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У песни </a:t>
            </a:r>
            <a:r>
              <a:rPr lang="ru-RU" sz="2800" dirty="0" smtClean="0"/>
              <a:t>«Цветные сны» </a:t>
            </a:r>
            <a:r>
              <a:rPr lang="ru-RU" sz="2800" dirty="0" smtClean="0"/>
              <a:t>темп медленный, лиричный; динамика тихая. У песни </a:t>
            </a:r>
            <a:r>
              <a:rPr lang="ru-RU" sz="2800" dirty="0" smtClean="0"/>
              <a:t>«33 коровы» </a:t>
            </a:r>
            <a:r>
              <a:rPr lang="ru-RU" sz="2800" dirty="0" smtClean="0"/>
              <a:t>темп быстрый; динамика </a:t>
            </a:r>
            <a:r>
              <a:rPr lang="ru-RU" sz="2800" dirty="0" smtClean="0"/>
              <a:t>громкая. </a:t>
            </a:r>
            <a:r>
              <a:rPr lang="ru-RU" sz="2800" dirty="0" smtClean="0"/>
              <a:t>У песни </a:t>
            </a:r>
            <a:r>
              <a:rPr lang="ru-RU" sz="2800" dirty="0" smtClean="0"/>
              <a:t>«Лев </a:t>
            </a:r>
            <a:r>
              <a:rPr lang="ru-RU" sz="2800" dirty="0" smtClean="0"/>
              <a:t>и </a:t>
            </a:r>
            <a:r>
              <a:rPr lang="ru-RU" sz="2800" dirty="0" smtClean="0"/>
              <a:t>Б</a:t>
            </a:r>
            <a:r>
              <a:rPr lang="ru-RU" sz="2800" dirty="0" smtClean="0"/>
              <a:t>радобрей» темп </a:t>
            </a:r>
            <a:r>
              <a:rPr lang="ru-RU" sz="2800" dirty="0" smtClean="0"/>
              <a:t>умеренный; динамика </a:t>
            </a:r>
            <a:r>
              <a:rPr lang="ru-RU" sz="2800" dirty="0" smtClean="0"/>
              <a:t>громкая. </a:t>
            </a:r>
            <a:r>
              <a:rPr lang="ru-RU" sz="2800" dirty="0" smtClean="0"/>
              <a:t>У песни </a:t>
            </a:r>
            <a:r>
              <a:rPr lang="ru-RU" sz="2800" dirty="0" smtClean="0"/>
              <a:t>«Ветер перемен» </a:t>
            </a:r>
            <a:r>
              <a:rPr lang="ru-RU" sz="2800" dirty="0" smtClean="0"/>
              <a:t>темп умеренный; динамика </a:t>
            </a:r>
            <a:r>
              <a:rPr lang="ru-RU" sz="2800" dirty="0" smtClean="0"/>
              <a:t>тихая.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5959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7"/>
            <a:ext cx="8229600" cy="1083033"/>
          </a:xfrm>
        </p:spPr>
        <p:txBody>
          <a:bodyPr/>
          <a:lstStyle/>
          <a:p>
            <a:r>
              <a:rPr lang="ru-RU" dirty="0" smtClean="0"/>
              <a:t>Любимая песня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32448" cy="37801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836711"/>
            <a:ext cx="4725144" cy="3780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065" y="4790960"/>
            <a:ext cx="89090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Больше всего мне понравилась песня </a:t>
            </a:r>
            <a:r>
              <a:rPr lang="ru-RU" sz="2800" dirty="0" smtClean="0"/>
              <a:t> «Цветные сны», </a:t>
            </a:r>
            <a:r>
              <a:rPr lang="ru-RU" sz="2800" dirty="0" smtClean="0"/>
              <a:t>потому что </a:t>
            </a:r>
            <a:r>
              <a:rPr lang="ru-RU" sz="2800" dirty="0"/>
              <a:t>она </a:t>
            </a:r>
            <a:r>
              <a:rPr lang="ru-RU" sz="2800" dirty="0" smtClean="0"/>
              <a:t>спокойная и </a:t>
            </a:r>
            <a:r>
              <a:rPr lang="ru-RU" sz="2800" dirty="0"/>
              <a:t>передаёт чувство любви и счастья. </a:t>
            </a:r>
          </a:p>
        </p:txBody>
      </p:sp>
    </p:spTree>
    <p:extLst>
      <p:ext uri="{BB962C8B-B14F-4D97-AF65-F5344CB8AC3E}">
        <p14:creationId xmlns:p14="http://schemas.microsoft.com/office/powerpoint/2010/main" val="9068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73</TotalTime>
  <Words>197</Words>
  <Application>Microsoft Office PowerPoint</Application>
  <PresentationFormat>Экран (4:3)</PresentationFormat>
  <Paragraphs>22</Paragraphs>
  <Slides>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«Мэри Поппенс, до свидания». </vt:lpstr>
      <vt:lpstr>Информация о фильме</vt:lpstr>
      <vt:lpstr>«Непогода», «Леди совершенство»</vt:lpstr>
      <vt:lpstr>«Цветные сны», «33 коровы», «Лев и Брадобрей», «Ветер перемен»</vt:lpstr>
      <vt:lpstr>Любимая песня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«Мэри Поппинс, до свидания». </dc:title>
  <dc:creator>Elena Mingazova</dc:creator>
  <cp:lastModifiedBy>Учитель</cp:lastModifiedBy>
  <cp:revision>9</cp:revision>
  <dcterms:created xsi:type="dcterms:W3CDTF">2017-03-12T13:49:01Z</dcterms:created>
  <dcterms:modified xsi:type="dcterms:W3CDTF">2017-03-13T16:49:09Z</dcterms:modified>
</cp:coreProperties>
</file>