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5E0EF3-56A2-48F7-A6E6-7F6A1B1DF553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A5033C-848E-4EF5-ABC4-C9ACF738C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5000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FOXCONN\Downloads\pesni-iz-kinofilmov-nepogoda-meri-poppins-do-svidaniya_(mp3.cc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84_%D0%B3%D0%BE%D0%B4" TargetMode="External"/><Relationship Id="rId3" Type="http://schemas.openxmlformats.org/officeDocument/2006/relationships/hyperlink" Target="https://ru.wikipedia.org/wiki/%D0%9C%D0%BE%D1%81%D1%84%D0%B8%D0%BB%D1%8C%D0%BC" TargetMode="External"/><Relationship Id="rId7" Type="http://schemas.openxmlformats.org/officeDocument/2006/relationships/hyperlink" Target="https://ru.wikipedia.org/wiki/8_%D1%8F%D0%BD%D0%B2%D0%B0%D1%80%D1%8F" TargetMode="External"/><Relationship Id="rId2" Type="http://schemas.openxmlformats.org/officeDocument/2006/relationships/hyperlink" Target="https://ru.wikipedia.org/wiki/%D0%9A%D0%B2%D0%B8%D0%BD%D0%B8%D1%85%D0%B8%D0%B4%D0%B7%D0%B5,_%D0%9B%D0%B5%D0%BE%D0%BD%D0%B8%D0%B4_%D0%90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1%8D%D1%80%D0%B8_%D0%9F%D0%BE%D0%BF%D0%BF%D0%B8%D0%BD%D1%81" TargetMode="External"/><Relationship Id="rId5" Type="http://schemas.openxmlformats.org/officeDocument/2006/relationships/hyperlink" Target="https://ru.wikipedia.org/wiki/%D0%9F%D0%B0%D0%BC%D0%B5%D0%BB%D0%B0_%D0%9B%D0%B8%D0%BD%D0%B4%D0%BE%D0%BD_%D0%A2%D1%80%D1%8D%D0%B2%D0%B5%D1%80%D1%81" TargetMode="External"/><Relationship Id="rId4" Type="http://schemas.openxmlformats.org/officeDocument/2006/relationships/hyperlink" Target="https://ru.wikipedia.org/wiki/%D0%93%D0%BE%D1%81%D1%82%D0%B5%D0%BB%D0%B5%D1%80%D0%B0%D0%B4%D0%B8%D0%BE_%D0%A1%D0%A1%D0%A1%D0%A0" TargetMode="Externa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1%81%D0%BB%D1%83%D0%B6%D0%B5%D0%BD%D0%BD%D1%8B%D0%B9_%D0%B4%D0%B5%D1%8F%D1%82%D0%B5%D0%BB%D1%8C_%D0%B8%D1%81%D0%BA%D1%83%D1%81%D1%81%D1%82%D0%B2_%D0%A0%D0%BE%D1%81%D1%81%D0%B8%D0%B9%D1%81%D0%BA%D0%BE%D0%B9_%D0%A4%D0%B5%D0%B4%D0%B5%D1%80%D0%B0%D1%86%D0%B8%D0%B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www.kino-teatr.ru/kino/acter/c/sov/33709/bio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ino-teatr.ru/kino/acter/c/sov/3371/bio/" TargetMode="External"/><Relationship Id="rId5" Type="http://schemas.openxmlformats.org/officeDocument/2006/relationships/hyperlink" Target="http://www.kino-teatr.ru/kino/acter/w/sov/150/bio/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kino-teatr.ru/kino/acter/m/sov/4413/bio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-teatr.ru/kino/acter/m/sov/4515/bio/" TargetMode="External"/><Relationship Id="rId5" Type="http://schemas.openxmlformats.org/officeDocument/2006/relationships/hyperlink" Target="http://www.kino-teatr.ru/kino/acter/w/sov/4408/bio/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kino-teatr.ru/kino/acter/m/sov/5096/bio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-teatr.ru/kino/acter/m/sov/968/bio/" TargetMode="External"/><Relationship Id="rId5" Type="http://schemas.openxmlformats.org/officeDocument/2006/relationships/hyperlink" Target="http://www.kino-teatr.ru/kino/acter/m/sov/4202/bio/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XCONN\Desktop\medium_e5e842d4aa0bb7ef5dca993901a283e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5688632" cy="5688632"/>
          </a:xfrm>
          <a:prstGeom prst="rect">
            <a:avLst/>
          </a:prstGeom>
          <a:noFill/>
        </p:spPr>
      </p:pic>
      <p:pic>
        <p:nvPicPr>
          <p:cNvPr id="6" name="pesni-iz-kinofilmov-nepogoda-meri-poppins-do-svidaniy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dirty="0" smtClean="0">
                <a:effectLst/>
              </a:rPr>
              <a:t>  </a:t>
            </a:r>
            <a:r>
              <a:rPr lang="ru-RU" sz="2200" dirty="0" smtClean="0"/>
              <a:t>Какая песня </a:t>
            </a:r>
            <a:r>
              <a:rPr lang="ru-RU" sz="2200" dirty="0" smtClean="0"/>
              <a:t>понравились больше всего? Почему?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0" dirty="0" smtClean="0">
                <a:effectLst/>
              </a:rPr>
              <a:t> </a:t>
            </a:r>
            <a:r>
              <a:rPr lang="ru-RU" sz="3100" b="0" dirty="0" smtClean="0">
                <a:solidFill>
                  <a:srgbClr val="FF0000"/>
                </a:solidFill>
                <a:effectLst/>
              </a:rPr>
              <a:t>Мне нравится песня НЕПОГОДА. Песня спокойная , легкая . Звучание гитары придаёт песне особый смысл. Сейчас такие песни редкость.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endParaRPr lang="ru-RU" sz="2000" b="0" dirty="0">
              <a:effectLst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157592" cy="3802434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400" dirty="0" smtClean="0"/>
              <a:t>Кто из современных исполнителей в наше время исполнял песни из фильма «Мэри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, до свидания»? Дайте оценку.</a:t>
            </a:r>
            <a:br>
              <a:rPr lang="ru-RU" sz="2400" dirty="0" smtClean="0"/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Оценка  </a:t>
            </a:r>
            <a:r>
              <a:rPr lang="ru-RU" sz="2800" b="0" dirty="0" smtClean="0">
                <a:solidFill>
                  <a:srgbClr val="FFFF00"/>
                </a:solidFill>
                <a:effectLst/>
              </a:rPr>
              <a:t>1-5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М. Боярский и Чичерина – ВЕТЕР ПЕРЕМЕН 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en-US" sz="2800" b="0" dirty="0" smtClean="0">
                <a:solidFill>
                  <a:srgbClr val="FFFF00"/>
                </a:solidFill>
                <a:effectLst/>
              </a:rPr>
              <a:t>(</a:t>
            </a:r>
            <a:r>
              <a:rPr lang="ru-RU" sz="2800" b="0" dirty="0" smtClean="0">
                <a:solidFill>
                  <a:srgbClr val="FFFF00"/>
                </a:solidFill>
                <a:effectLst/>
              </a:rPr>
              <a:t>оценка -  4+)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М.Девятова –ЛЕВ И БРАДОБРЕЙ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(оценка -  5)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err="1" smtClean="0">
                <a:solidFill>
                  <a:srgbClr val="FFFF00"/>
                </a:solidFill>
                <a:effectLst/>
              </a:rPr>
              <a:t>Нюша</a:t>
            </a:r>
            <a:r>
              <a:rPr lang="ru-RU" sz="2800" b="0" dirty="0" smtClean="0">
                <a:solidFill>
                  <a:srgbClr val="FFFF00"/>
                </a:solidFill>
                <a:effectLst/>
              </a:rPr>
              <a:t> –ЛЕДИ СОВЕРШЕНСТВО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(оценка -  3)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А.Воробьев -  33 КОРОВЫ</a:t>
            </a:r>
            <a:br>
              <a:rPr lang="ru-RU" sz="2800" b="0" dirty="0" smtClean="0">
                <a:solidFill>
                  <a:srgbClr val="FFFF00"/>
                </a:solidFill>
                <a:effectLst/>
              </a:rPr>
            </a:br>
            <a:r>
              <a:rPr lang="ru-RU" sz="2800" b="0" dirty="0" smtClean="0">
                <a:solidFill>
                  <a:srgbClr val="FFFF00"/>
                </a:solidFill>
                <a:effectLst/>
              </a:rPr>
              <a:t>(оценка -  3)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87025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+mj-lt"/>
              </a:rPr>
              <a:t>«</a:t>
            </a:r>
            <a:r>
              <a:rPr lang="ru-RU" sz="2400" b="1" dirty="0" err="1">
                <a:solidFill>
                  <a:srgbClr val="FFFF00"/>
                </a:solidFill>
                <a:latin typeface="+mj-lt"/>
              </a:rPr>
              <a:t>Мэ́ри</a:t>
            </a:r>
            <a:r>
              <a:rPr lang="ru-RU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+mj-lt"/>
              </a:rPr>
              <a:t>По́ппинс</a:t>
            </a:r>
            <a:r>
              <a:rPr lang="ru-RU" sz="2400" b="1" dirty="0">
                <a:solidFill>
                  <a:srgbClr val="FFFF00"/>
                </a:solidFill>
                <a:latin typeface="+mj-lt"/>
              </a:rPr>
              <a:t>, до </a:t>
            </a:r>
            <a:r>
              <a:rPr lang="ru-RU" sz="2400" b="1" dirty="0" err="1">
                <a:solidFill>
                  <a:srgbClr val="FFFF00"/>
                </a:solidFill>
                <a:latin typeface="+mj-lt"/>
              </a:rPr>
              <a:t>свида́ния</a:t>
            </a:r>
            <a:r>
              <a:rPr lang="ru-RU" sz="2400" b="1" dirty="0" smtClean="0">
                <a:solidFill>
                  <a:srgbClr val="FFFF00"/>
                </a:solidFill>
                <a:latin typeface="+mj-lt"/>
              </a:rPr>
              <a:t>»</a:t>
            </a:r>
            <a:r>
              <a:rPr lang="ru-RU" sz="2400" baseline="300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 — телевизионный художественный фильм-мюзикл режиссёра 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2" tooltip="Квинихидзе, Леонид Александрович"/>
              </a:rPr>
              <a:t>Леонида </a:t>
            </a:r>
            <a:r>
              <a:rPr lang="ru-RU" sz="2400" dirty="0" err="1">
                <a:solidFill>
                  <a:srgbClr val="FFFF00"/>
                </a:solidFill>
                <a:latin typeface="+mj-lt"/>
                <a:hlinkClick r:id="rId2" tooltip="Квинихидзе, Леонид Александрович"/>
              </a:rPr>
              <a:t>Квинихидзе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 в двух сериях («Леди Совершенство» и «Неделя кончается в среду»), снятый творческим объединением телевизионных фильмов киностудии «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3" tooltip="Мосфильм"/>
              </a:rPr>
              <a:t>Мосфильм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» по заказу 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4" tooltip="Гостелерадио СССР"/>
              </a:rPr>
              <a:t>Гостелерадио СССР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 по мотивам произведений </a:t>
            </a:r>
            <a:r>
              <a:rPr lang="ru-RU" sz="2400" dirty="0" err="1">
                <a:solidFill>
                  <a:srgbClr val="FFFF00"/>
                </a:solidFill>
                <a:latin typeface="+mj-lt"/>
                <a:hlinkClick r:id="rId5" tooltip="Памела Линдон Трэверс"/>
              </a:rPr>
              <a:t>Памелы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5" tooltip="Памела Линдон Трэверс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+mj-lt"/>
                <a:hlinkClick r:id="rId5" tooltip="Памела Линдон Трэверс"/>
              </a:rPr>
              <a:t>Трэверс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 о 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6" tooltip="Мэри Поппинс"/>
              </a:rPr>
              <a:t>Мэри </a:t>
            </a:r>
            <a:r>
              <a:rPr lang="ru-RU" sz="2400" dirty="0" err="1">
                <a:solidFill>
                  <a:srgbClr val="FFFF00"/>
                </a:solidFill>
                <a:latin typeface="+mj-lt"/>
                <a:hlinkClick r:id="rId6" tooltip="Мэри Поппинс"/>
              </a:rPr>
              <a:t>Поппинс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. Телепремьера состоялась 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7" tooltip="8 января"/>
              </a:rPr>
              <a:t>8 января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 </a:t>
            </a:r>
            <a:r>
              <a:rPr lang="ru-RU" sz="2400" dirty="0">
                <a:solidFill>
                  <a:srgbClr val="FFFF00"/>
                </a:solidFill>
                <a:latin typeface="+mj-lt"/>
                <a:hlinkClick r:id="rId8" tooltip="1984 год"/>
              </a:rPr>
              <a:t>1984 года</a:t>
            </a:r>
            <a:r>
              <a:rPr lang="ru-RU" sz="2400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pic>
        <p:nvPicPr>
          <p:cNvPr id="2050" name="Picture 2" descr="D:\FOXCONN\Desktop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556792"/>
            <a:ext cx="3879875" cy="3879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626968" cy="2722314"/>
          </a:xfrm>
        </p:spPr>
        <p:txBody>
          <a:bodyPr>
            <a:normAutofit/>
          </a:bodyPr>
          <a:lstStyle/>
          <a:p>
            <a:r>
              <a:rPr lang="ru-RU" dirty="0" smtClean="0"/>
              <a:t>Режиссер</a:t>
            </a:r>
            <a:br>
              <a:rPr lang="ru-RU" dirty="0" smtClean="0"/>
            </a:br>
            <a:r>
              <a:rPr lang="vi-VN" dirty="0" smtClean="0"/>
              <a:t>Леони́д Алекса́ндрович Квинихи́дзе</a:t>
            </a:r>
            <a:endParaRPr lang="ru-RU" dirty="0"/>
          </a:p>
        </p:txBody>
      </p:sp>
      <p:pic>
        <p:nvPicPr>
          <p:cNvPr id="3074" name="Picture 2" descr="D:\FOXCONN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040732" cy="4257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/>
              <a:t>советский </a:t>
            </a:r>
            <a:r>
              <a:rPr lang="ru-RU" sz="2400" dirty="0"/>
              <a:t>и российский кинорежиссёр и сценарист, </a:t>
            </a:r>
            <a:r>
              <a:rPr lang="ru-RU" sz="2400" dirty="0">
                <a:hlinkClick r:id="rId3" tooltip="Заслуженный деятель искусств Российской Федерации"/>
              </a:rPr>
              <a:t>Заслуженный деятель искусств Российской Федерации</a:t>
            </a:r>
            <a:r>
              <a:rPr lang="ru-RU" sz="2400" dirty="0"/>
              <a:t> 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4221088"/>
            <a:ext cx="2520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Стихи</a:t>
            </a:r>
          </a:p>
          <a:p>
            <a:pPr algn="ctr"/>
            <a:r>
              <a:rPr lang="ru-RU" sz="2800" dirty="0"/>
              <a:t> </a:t>
            </a:r>
            <a:r>
              <a:rPr lang="ru-RU" sz="2800" b="1" dirty="0"/>
              <a:t>Наум </a:t>
            </a:r>
            <a:r>
              <a:rPr lang="ru-RU" sz="2800" b="1" dirty="0" err="1"/>
              <a:t>Миронович</a:t>
            </a:r>
            <a:r>
              <a:rPr lang="ru-RU" sz="2800" b="1" dirty="0"/>
              <a:t> </a:t>
            </a:r>
            <a:r>
              <a:rPr lang="ru-RU" sz="2800" b="1" dirty="0" err="1"/>
              <a:t>Олев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48680"/>
            <a:ext cx="2736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Композитор </a:t>
            </a:r>
            <a:r>
              <a:rPr lang="vi-VN" sz="2800" b="1" dirty="0"/>
              <a:t>Макси́м Исаа́кович Дунае́вский</a:t>
            </a:r>
            <a:endParaRPr lang="ru-RU" sz="2800" dirty="0"/>
          </a:p>
        </p:txBody>
      </p:sp>
      <p:pic>
        <p:nvPicPr>
          <p:cNvPr id="4098" name="Picture 2" descr="D:\FOXCONN\Desktop\Maksim_Dunaevsky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217846" cy="2880320"/>
          </a:xfrm>
          <a:prstGeom prst="rect">
            <a:avLst/>
          </a:prstGeom>
          <a:noFill/>
        </p:spPr>
      </p:pic>
      <p:pic>
        <p:nvPicPr>
          <p:cNvPr id="4099" name="Picture 3" descr="D:\FOXCONN\Desktop\240px-Naum_Mironovich_O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406260" cy="33386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D:\FOXCONN\Desktop\pv_65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260648"/>
            <a:ext cx="3072341" cy="2304256"/>
          </a:xfrm>
          <a:prstGeom prst="rect">
            <a:avLst/>
          </a:prstGeom>
          <a:noFill/>
        </p:spPr>
      </p:pic>
      <p:pic>
        <p:nvPicPr>
          <p:cNvPr id="5133" name="Picture 13" descr="D:\FOXCONN\Desktop\pv_17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489176" cy="2616882"/>
          </a:xfrm>
          <a:prstGeom prst="rect">
            <a:avLst/>
          </a:prstGeom>
          <a:noFill/>
        </p:spPr>
      </p:pic>
      <p:pic>
        <p:nvPicPr>
          <p:cNvPr id="5134" name="Picture 14" descr="D:\FOXCONN\Desktop\pv_17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3096344" cy="232225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67944" y="69269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hlinkClick r:id="rId5" tooltip="Наталья Андрейченко"/>
              </a:rPr>
              <a:t>Наталья </a:t>
            </a:r>
            <a:r>
              <a:rPr lang="ru-RU" sz="2800" dirty="0" err="1">
                <a:hlinkClick r:id="rId5" tooltip="Наталья Андрейченко"/>
              </a:rPr>
              <a:t>Андрейченко</a:t>
            </a:r>
            <a:endParaRPr lang="ru-RU" sz="2800" dirty="0"/>
          </a:p>
          <a:p>
            <a:pPr algn="ctr"/>
            <a:r>
              <a:rPr lang="ru-RU" sz="2800" dirty="0"/>
              <a:t>Мэри </a:t>
            </a:r>
            <a:r>
              <a:rPr lang="ru-RU" sz="2800" dirty="0" err="1"/>
              <a:t>Поппинс</a:t>
            </a:r>
            <a:r>
              <a:rPr lang="ru-RU" dirty="0"/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29969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6" tooltip="Анна Плисецкая"/>
              </a:rPr>
              <a:t>Анна Плисецкая</a:t>
            </a:r>
            <a:endParaRPr lang="ru-RU" sz="2800" dirty="0"/>
          </a:p>
          <a:p>
            <a:pPr algn="ctr"/>
            <a:r>
              <a:rPr lang="ru-RU" sz="2800" dirty="0"/>
              <a:t>Джейн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23928" y="522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7" tooltip="Филипп Рукавишников"/>
              </a:rPr>
              <a:t>Филипп Рукавишников</a:t>
            </a:r>
            <a:endParaRPr lang="ru-RU" sz="2800" dirty="0"/>
          </a:p>
          <a:p>
            <a:pPr algn="ctr"/>
            <a:r>
              <a:rPr lang="ru-RU" sz="2800" dirty="0"/>
              <a:t>Майкл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51920" y="260648"/>
            <a:ext cx="3682752" cy="562074"/>
          </a:xfrm>
        </p:spPr>
        <p:txBody>
          <a:bodyPr>
            <a:normAutofit fontScale="90000"/>
          </a:bodyPr>
          <a:lstStyle/>
          <a:p>
            <a:r>
              <a:rPr lang="ru-RU" sz="4400" b="0" u="sng" dirty="0" smtClean="0">
                <a:solidFill>
                  <a:srgbClr val="FF0000"/>
                </a:solidFill>
                <a:effectLst/>
                <a:hlinkClick r:id="rId5" tooltip="Наталья Андрейченко"/>
              </a:rPr>
              <a:t>В РОЛЯХ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FOXCONN\Desktop\pv_7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2952328" cy="2214246"/>
          </a:xfrm>
          <a:prstGeom prst="rect">
            <a:avLst/>
          </a:prstGeom>
          <a:noFill/>
        </p:spPr>
      </p:pic>
      <p:pic>
        <p:nvPicPr>
          <p:cNvPr id="6147" name="Picture 3" descr="D:\FOXCONN\Desktop\pv_7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3168352" cy="2376264"/>
          </a:xfrm>
          <a:prstGeom prst="rect">
            <a:avLst/>
          </a:prstGeom>
          <a:noFill/>
        </p:spPr>
      </p:pic>
      <p:pic>
        <p:nvPicPr>
          <p:cNvPr id="6148" name="Picture 4" descr="D:\FOXCONN\Desktop\pv_96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024336" cy="22682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hlinkClick r:id="rId5" tooltip="Лариса Удовиченко"/>
              </a:rPr>
              <a:t>Лариса Удовиченко</a:t>
            </a:r>
            <a:endParaRPr lang="ru-RU" sz="2400" dirty="0"/>
          </a:p>
          <a:p>
            <a:pPr algn="ctr"/>
            <a:r>
              <a:rPr lang="ru-RU" sz="2400" dirty="0"/>
              <a:t>миссис </a:t>
            </a:r>
            <a:r>
              <a:rPr lang="ru-RU" sz="2400" dirty="0" err="1"/>
              <a:t>Бэнкс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124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6" tooltip="Альберт Филозов"/>
              </a:rPr>
              <a:t>Альберт Филозов</a:t>
            </a:r>
            <a:endParaRPr lang="ru-RU" sz="2800" dirty="0"/>
          </a:p>
          <a:p>
            <a:pPr algn="ctr"/>
            <a:r>
              <a:rPr lang="ru-RU" sz="2800" dirty="0"/>
              <a:t>мистер </a:t>
            </a:r>
            <a:r>
              <a:rPr lang="ru-RU" sz="2800" dirty="0" err="1"/>
              <a:t>Бэнкс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51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hlinkClick r:id="rId7" tooltip="Лембит Ульфсак"/>
              </a:rPr>
              <a:t>Лембит</a:t>
            </a:r>
            <a:r>
              <a:rPr lang="ru-RU" sz="2800" dirty="0">
                <a:hlinkClick r:id="rId7" tooltip="Лембит Ульфсак"/>
              </a:rPr>
              <a:t> </a:t>
            </a:r>
            <a:r>
              <a:rPr lang="ru-RU" sz="2800" dirty="0" err="1">
                <a:hlinkClick r:id="rId7" tooltip="Лембит Ульфсак"/>
              </a:rPr>
              <a:t>Ульфсак</a:t>
            </a:r>
            <a:endParaRPr lang="ru-RU" sz="2800" dirty="0"/>
          </a:p>
          <a:p>
            <a:pPr algn="ctr"/>
            <a:r>
              <a:rPr lang="ru-RU" sz="2800" dirty="0" err="1"/>
              <a:t>Робертсон</a:t>
            </a:r>
            <a:r>
              <a:rPr lang="ru-RU" sz="2800" dirty="0"/>
              <a:t>, Мистер Эй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FOXCONN\Desktop\pv_7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3240360" cy="2430270"/>
          </a:xfrm>
          <a:prstGeom prst="rect">
            <a:avLst/>
          </a:prstGeom>
          <a:noFill/>
        </p:spPr>
      </p:pic>
      <p:pic>
        <p:nvPicPr>
          <p:cNvPr id="7171" name="Picture 3" descr="D:\FOXCONN\Desktop\pv_7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548112" cy="2661084"/>
          </a:xfrm>
          <a:prstGeom prst="rect">
            <a:avLst/>
          </a:prstGeom>
          <a:noFill/>
        </p:spPr>
      </p:pic>
      <p:pic>
        <p:nvPicPr>
          <p:cNvPr id="7172" name="Picture 4" descr="D:\FOXCONN\Desktop\pv_7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456384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7647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5" tooltip="Олег Табаков"/>
              </a:rPr>
              <a:t>Олег Табаков</a:t>
            </a:r>
            <a:endParaRPr lang="ru-RU" sz="2800" dirty="0"/>
          </a:p>
          <a:p>
            <a:pPr algn="ctr"/>
            <a:r>
              <a:rPr lang="ru-RU" sz="2800" dirty="0"/>
              <a:t>мисс Эндрю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6" tooltip="Зиновий Гердт"/>
              </a:rPr>
              <a:t>Зиновий Гердт</a:t>
            </a:r>
            <a:endParaRPr lang="ru-RU" sz="2800" dirty="0"/>
          </a:p>
          <a:p>
            <a:pPr algn="ctr"/>
            <a:r>
              <a:rPr lang="ru-RU" sz="2800" dirty="0"/>
              <a:t>адмирал Бум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53732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hlinkClick r:id="rId7" tooltip="Игорь Ясулович"/>
              </a:rPr>
              <a:t>Игорь </a:t>
            </a:r>
            <a:r>
              <a:rPr lang="ru-RU" sz="2800" dirty="0" err="1">
                <a:hlinkClick r:id="rId7" tooltip="Игорь Ясулович"/>
              </a:rPr>
              <a:t>Ясулович</a:t>
            </a:r>
            <a:endParaRPr lang="ru-RU" sz="2800" dirty="0"/>
          </a:p>
          <a:p>
            <a:pPr algn="ctr"/>
            <a:r>
              <a:rPr lang="ru-RU" sz="2800" dirty="0"/>
              <a:t>сторож</a:t>
            </a: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04664"/>
            <a:ext cx="5705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Ноты</a:t>
            </a: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/>
          </a:p>
        </p:txBody>
      </p:sp>
      <p:pic>
        <p:nvPicPr>
          <p:cNvPr id="8196" name="Picture 4" descr="D:\FOXCONN\Desktop\ноты-для-5-8-классов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9632"/>
            <a:ext cx="2843808" cy="3975565"/>
          </a:xfrm>
          <a:prstGeom prst="rect">
            <a:avLst/>
          </a:prstGeom>
          <a:noFill/>
        </p:spPr>
      </p:pic>
      <p:pic>
        <p:nvPicPr>
          <p:cNvPr id="8197" name="Picture 5" descr="D:\FOXCONN\Desktop\ноты-для-5-8-классов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53060"/>
            <a:ext cx="2736304" cy="3972284"/>
          </a:xfrm>
          <a:prstGeom prst="rect">
            <a:avLst/>
          </a:prstGeom>
          <a:noFill/>
        </p:spPr>
      </p:pic>
      <p:pic>
        <p:nvPicPr>
          <p:cNvPr id="8198" name="Picture 6" descr="D:\FOXCONN\Desktop\ноты-для-5-8-классов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28948"/>
            <a:ext cx="2664296" cy="39946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FOXCONN\Desktop\Текст-песни-Непогода-карао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5272"/>
            <a:ext cx="3968651" cy="63720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84</Words>
  <Application>Microsoft Office PowerPoint</Application>
  <PresentationFormat>Экран (4:3)</PresentationFormat>
  <Paragraphs>29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Режиссер Леони́д Алекса́ндрович Квинихи́дзе</vt:lpstr>
      <vt:lpstr>Слайд 4</vt:lpstr>
      <vt:lpstr>В РОЛЯХ </vt:lpstr>
      <vt:lpstr>Слайд 6</vt:lpstr>
      <vt:lpstr>Слайд 7</vt:lpstr>
      <vt:lpstr>Слайд 8</vt:lpstr>
      <vt:lpstr>Слайд 9</vt:lpstr>
      <vt:lpstr>  Какая песня понравились больше всего? Почему?    Мне нравится песня НЕПОГОДА. Песня спокойная , легкая . Звучание гитары придаёт песне особый смысл. Сейчас такие песни редкость. </vt:lpstr>
      <vt:lpstr>Кто из современных исполнителей в наше время исполнял песни из фильма «Мэри Поппинс, до свидания»? Дайте оценку. Оценка  1-5  М. Боярский и Чичерина – ВЕТЕР ПЕРЕМЕН  (оценка -  4+) М.Девятова –ЛЕВ И БРАДОБРЕЙ (оценка -  5) Нюша –ЛЕДИ СОВЕРШЕНСТВО (оценка -  3) А.Воробьев -  33 КОРОВЫ (оценка -  3)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21</cp:revision>
  <dcterms:created xsi:type="dcterms:W3CDTF">2017-03-05T16:04:48Z</dcterms:created>
  <dcterms:modified xsi:type="dcterms:W3CDTF">2017-03-12T15:48:57Z</dcterms:modified>
</cp:coreProperties>
</file>