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384E22-5458-481C-8689-60157FCBB7EA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C9F2C-7AE8-49C9-A348-BE4156E5CA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Мэри </a:t>
            </a:r>
            <a:r>
              <a:rPr lang="ru-RU" dirty="0" err="1" smtClean="0">
                <a:solidFill>
                  <a:schemeClr val="bg1"/>
                </a:solidFill>
                <a:latin typeface="Impact" pitchFamily="34" charset="0"/>
              </a:rPr>
              <a:t>Попинс</a:t>
            </a:r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, до свидания!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8436" name="Picture 4" descr="Картинки по запросу художественный фильм мэри поппинс до свид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92888" cy="53327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4725144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Выполнила</a:t>
            </a:r>
          </a:p>
          <a:p>
            <a:pPr algn="ctr"/>
            <a:r>
              <a:rPr lang="ru-RU" sz="2400" dirty="0" smtClean="0"/>
              <a:t>Юнусова </a:t>
            </a:r>
            <a:r>
              <a:rPr lang="ru-RU" sz="2400" dirty="0" err="1" smtClean="0"/>
              <a:t>Элина</a:t>
            </a:r>
            <a:endParaRPr lang="ru-RU" sz="2400" dirty="0" smtClean="0"/>
          </a:p>
          <a:p>
            <a:pPr algn="ctr"/>
            <a:r>
              <a:rPr lang="ru-RU" sz="2400" dirty="0" smtClean="0"/>
              <a:t>5 «Д» класс</a:t>
            </a:r>
          </a:p>
          <a:p>
            <a:pPr algn="ctr"/>
            <a:r>
              <a:rPr lang="ru-RU" sz="2400" dirty="0" smtClean="0"/>
              <a:t>МБОУ СОШ № 7 г.Туймазы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Современные исполнители песен </a:t>
            </a:r>
            <a:br>
              <a:rPr lang="ru-RU" sz="3600" dirty="0" smtClean="0"/>
            </a:br>
            <a:r>
              <a:rPr lang="ru-RU" sz="3600" dirty="0" smtClean="0"/>
              <a:t>из мюзикла </a:t>
            </a:r>
            <a:r>
              <a:rPr lang="ru-RU" sz="3600" smtClean="0"/>
              <a:t>«</a:t>
            </a:r>
            <a:r>
              <a:rPr lang="ru-RU" sz="3600" smtClean="0"/>
              <a:t>Мэри </a:t>
            </a:r>
            <a:r>
              <a:rPr lang="ru-RU" sz="3600" dirty="0" err="1" smtClean="0"/>
              <a:t>Попинс</a:t>
            </a:r>
            <a:r>
              <a:rPr lang="ru-RU" sz="3600" dirty="0" smtClean="0"/>
              <a:t>, до свидания!»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современное время люди стараются услышать песни былых времен. Ежегодно проводятся ретро-концерты, где исполняются песни из кинофильмов. </a:t>
            </a:r>
          </a:p>
          <a:p>
            <a:pPr>
              <a:buNone/>
            </a:pPr>
            <a:r>
              <a:rPr lang="ru-RU" dirty="0" smtClean="0"/>
              <a:t>На одном концерте песни из легендарного фильма "Мэри </a:t>
            </a:r>
            <a:r>
              <a:rPr lang="ru-RU" dirty="0" err="1" smtClean="0"/>
              <a:t>Поппинс</a:t>
            </a:r>
            <a:r>
              <a:rPr lang="ru-RU" dirty="0" smtClean="0"/>
              <a:t>, до свиданья" - "33 коровы" и "Непогода" - исполнил звезда </a:t>
            </a:r>
            <a:r>
              <a:rPr lang="ru-RU" dirty="0" err="1" smtClean="0"/>
              <a:t>рок-оперы</a:t>
            </a:r>
            <a:r>
              <a:rPr lang="ru-RU" dirty="0" smtClean="0"/>
              <a:t> Павел Смеян. </a:t>
            </a:r>
          </a:p>
          <a:p>
            <a:pPr>
              <a:buNone/>
            </a:pPr>
            <a:r>
              <a:rPr lang="ru-RU" dirty="0" smtClean="0"/>
              <a:t>Песню"33коровы"блестяще исполнили знаменитый дуэт "Вернисаж«. </a:t>
            </a:r>
          </a:p>
          <a:p>
            <a:pPr>
              <a:buNone/>
            </a:pPr>
            <a:r>
              <a:rPr lang="ru-RU" dirty="0" smtClean="0"/>
              <a:t>  Песню «Ветер перемен» можно услышать в исполнении дуэта </a:t>
            </a:r>
            <a:r>
              <a:rPr lang="ru-RU" dirty="0" err="1" smtClean="0"/>
              <a:t>Чечериной</a:t>
            </a:r>
            <a:r>
              <a:rPr lang="ru-RU" dirty="0" smtClean="0"/>
              <a:t> и Михаила Боярского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7961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Impact" pitchFamily="34" charset="0"/>
              </a:rPr>
              <a:t>ПРЕМЬЕРА      ФИЛЬМА</a:t>
            </a:r>
            <a:endParaRPr lang="ru-RU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17410" name="Picture 2" descr="Картинки по запросу Леонид Александрович Квинихидз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0540"/>
            <a:ext cx="2880320" cy="37674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79912" y="5013176"/>
            <a:ext cx="4260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Режиссер</a:t>
            </a:r>
          </a:p>
          <a:p>
            <a:pPr algn="ctr"/>
            <a:r>
              <a:rPr lang="ru-RU" sz="2800" dirty="0" smtClean="0"/>
              <a:t>Леонид Александрович </a:t>
            </a:r>
            <a:r>
              <a:rPr lang="ru-RU" sz="2800" dirty="0" err="1" smtClean="0"/>
              <a:t>Квинихидзе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Вышел в  свет 15 ноября 1983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1.bp.blogspot.com/-q6wwFlH60TU/UoXdgp00VFI/AAAAAAAAEno/9wqeMHcV2n4/s400/58582401_1247512307_mjeripoppinsdosvida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АКТЕРЫ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340768"/>
            <a:ext cx="349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Наталья </a:t>
            </a:r>
            <a:r>
              <a:rPr lang="ru-RU" dirty="0" err="1" smtClean="0">
                <a:solidFill>
                  <a:srgbClr val="FF0000"/>
                </a:solidFill>
              </a:rPr>
              <a:t>Андрейченко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Мэри </a:t>
            </a:r>
            <a:r>
              <a:rPr lang="ru-RU" dirty="0" err="1" smtClean="0"/>
              <a:t>Попинс</a:t>
            </a:r>
            <a:r>
              <a:rPr lang="ru-RU" dirty="0" smtClean="0"/>
              <a:t> </a:t>
            </a:r>
            <a:r>
              <a:rPr lang="ru-RU" dirty="0" smtClean="0"/>
              <a:t>— главная роль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420888"/>
            <a:ext cx="2602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Анна Плисецкая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Джейн — главная роль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429000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Альберт Филозов</a:t>
            </a:r>
          </a:p>
          <a:p>
            <a:pPr algn="ctr"/>
            <a:r>
              <a:rPr lang="ru-RU" dirty="0" smtClean="0"/>
              <a:t>мистер </a:t>
            </a:r>
            <a:r>
              <a:rPr lang="ru-RU" dirty="0" err="1" smtClean="0"/>
              <a:t>Бэнкс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450912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Филипп Рукавишников</a:t>
            </a:r>
          </a:p>
          <a:p>
            <a:pPr algn="ctr"/>
            <a:r>
              <a:rPr lang="ru-RU" dirty="0" smtClean="0"/>
              <a:t>Майкл — главная роль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5733256"/>
            <a:ext cx="244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Лариса Удовиченко</a:t>
            </a:r>
          </a:p>
          <a:p>
            <a:pPr algn="ctr"/>
            <a:r>
              <a:rPr lang="ru-RU" dirty="0" smtClean="0"/>
              <a:t>миссис </a:t>
            </a:r>
            <a:r>
              <a:rPr lang="ru-RU" dirty="0" err="1" smtClean="0"/>
              <a:t>Бэнкс</a:t>
            </a:r>
            <a:endParaRPr lang="ru-RU" dirty="0"/>
          </a:p>
        </p:txBody>
      </p:sp>
      <p:pic>
        <p:nvPicPr>
          <p:cNvPr id="16386" name="Picture 2" descr="Наталья Андрейч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448272" cy="1836204"/>
          </a:xfrm>
          <a:prstGeom prst="rect">
            <a:avLst/>
          </a:prstGeom>
          <a:noFill/>
        </p:spPr>
      </p:pic>
      <p:pic>
        <p:nvPicPr>
          <p:cNvPr id="16388" name="Picture 4" descr="Анна Плисец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4965" y="1700808"/>
            <a:ext cx="2688299" cy="2016224"/>
          </a:xfrm>
          <a:prstGeom prst="rect">
            <a:avLst/>
          </a:prstGeom>
          <a:noFill/>
        </p:spPr>
      </p:pic>
      <p:pic>
        <p:nvPicPr>
          <p:cNvPr id="16390" name="Picture 6" descr="Альберт Филоз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6912"/>
            <a:ext cx="2385053" cy="1788790"/>
          </a:xfrm>
          <a:prstGeom prst="rect">
            <a:avLst/>
          </a:prstGeom>
          <a:noFill/>
        </p:spPr>
      </p:pic>
      <p:pic>
        <p:nvPicPr>
          <p:cNvPr id="16392" name="Picture 8" descr="Филипп Рукавиш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437112"/>
            <a:ext cx="2616291" cy="1962218"/>
          </a:xfrm>
          <a:prstGeom prst="rect">
            <a:avLst/>
          </a:prstGeom>
          <a:noFill/>
        </p:spPr>
      </p:pic>
      <p:pic>
        <p:nvPicPr>
          <p:cNvPr id="16394" name="Picture 10" descr="Лариса Удовиченк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2385053" cy="178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1484784"/>
            <a:ext cx="2016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</a:rPr>
              <a:t>Олег Табаков</a:t>
            </a:r>
            <a:endParaRPr lang="ru-RU" dirty="0" smtClean="0"/>
          </a:p>
          <a:p>
            <a:pPr algn="ctr"/>
            <a:r>
              <a:rPr lang="ru-RU" dirty="0" smtClean="0"/>
              <a:t>мисс Эндрю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88640"/>
            <a:ext cx="2060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 smtClean="0">
                <a:solidFill>
                  <a:srgbClr val="FF0000"/>
                </a:solidFill>
              </a:rPr>
              <a:t>Лембит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err="1" smtClean="0">
                <a:solidFill>
                  <a:srgbClr val="FF0000"/>
                </a:solidFill>
              </a:rPr>
              <a:t>Ульфсак</a:t>
            </a:r>
            <a:endParaRPr lang="ru-RU" u="sng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Робертсон</a:t>
            </a:r>
            <a:r>
              <a:rPr lang="ru-RU" dirty="0" smtClean="0"/>
              <a:t>, Мистер Эй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56490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Зиновий Герд</a:t>
            </a:r>
          </a:p>
          <a:p>
            <a:pPr algn="ctr"/>
            <a:r>
              <a:rPr lang="ru-RU" dirty="0" smtClean="0"/>
              <a:t>адмирал Бум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3284984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Леонид </a:t>
            </a:r>
            <a:r>
              <a:rPr lang="ru-RU" u="sng" dirty="0" err="1" smtClean="0">
                <a:solidFill>
                  <a:srgbClr val="C00000"/>
                </a:solidFill>
              </a:rPr>
              <a:t>Каневский</a:t>
            </a:r>
            <a:endParaRPr lang="ru-RU" u="sng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Боб </a:t>
            </a:r>
            <a:r>
              <a:rPr lang="ru-RU" dirty="0" err="1" smtClean="0"/>
              <a:t>Гудетти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07707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Гали </a:t>
            </a:r>
            <a:r>
              <a:rPr lang="ru-RU" u="sng" dirty="0" err="1" smtClean="0">
                <a:solidFill>
                  <a:srgbClr val="C00000"/>
                </a:solidFill>
              </a:rPr>
              <a:t>Абайдулов</a:t>
            </a:r>
            <a:endParaRPr lang="ru-RU" u="sng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Людовик кот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5445224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Ирина </a:t>
            </a:r>
            <a:r>
              <a:rPr lang="ru-RU" u="sng" dirty="0" err="1" smtClean="0">
                <a:solidFill>
                  <a:srgbClr val="C00000"/>
                </a:solidFill>
              </a:rPr>
              <a:t>Скобцева</a:t>
            </a:r>
            <a:endParaRPr lang="ru-RU" u="sng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миссис </a:t>
            </a:r>
            <a:r>
              <a:rPr lang="ru-RU" dirty="0" err="1" smtClean="0"/>
              <a:t>Ларк</a:t>
            </a:r>
            <a:endParaRPr lang="ru-RU" dirty="0"/>
          </a:p>
        </p:txBody>
      </p:sp>
      <p:pic>
        <p:nvPicPr>
          <p:cNvPr id="15362" name="Picture 2" descr="Лембит Ульфс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76264" cy="1782198"/>
          </a:xfrm>
          <a:prstGeom prst="rect">
            <a:avLst/>
          </a:prstGeom>
          <a:noFill/>
        </p:spPr>
      </p:pic>
      <p:pic>
        <p:nvPicPr>
          <p:cNvPr id="15364" name="Picture 4" descr="Олег Таба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555776" cy="1916832"/>
          </a:xfrm>
          <a:prstGeom prst="rect">
            <a:avLst/>
          </a:prstGeom>
          <a:noFill/>
        </p:spPr>
      </p:pic>
      <p:pic>
        <p:nvPicPr>
          <p:cNvPr id="15368" name="Picture 8" descr="Зиновий Герд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2304256" cy="1728192"/>
          </a:xfrm>
          <a:prstGeom prst="rect">
            <a:avLst/>
          </a:prstGeom>
          <a:noFill/>
        </p:spPr>
      </p:pic>
      <p:pic>
        <p:nvPicPr>
          <p:cNvPr id="15370" name="Picture 10" descr="Леонид Канев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276872"/>
            <a:ext cx="2688299" cy="2016224"/>
          </a:xfrm>
          <a:prstGeom prst="rect">
            <a:avLst/>
          </a:prstGeom>
          <a:noFill/>
        </p:spPr>
      </p:pic>
      <p:pic>
        <p:nvPicPr>
          <p:cNvPr id="15372" name="Picture 12" descr="Гали Абайдул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653136"/>
            <a:ext cx="2664296" cy="1998222"/>
          </a:xfrm>
          <a:prstGeom prst="rect">
            <a:avLst/>
          </a:prstGeom>
          <a:noFill/>
        </p:spPr>
      </p:pic>
      <p:pic>
        <p:nvPicPr>
          <p:cNvPr id="15374" name="Picture 14" descr="Ирина Скобце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869160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88640"/>
            <a:ext cx="29113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Impact" pitchFamily="34" charset="0"/>
              </a:rPr>
              <a:t>«Непогода»</a:t>
            </a:r>
            <a:endParaRPr lang="ru-RU" sz="4400" dirty="0">
              <a:latin typeface="Impact" pitchFamily="34" charset="0"/>
            </a:endParaRPr>
          </a:p>
        </p:txBody>
      </p:sp>
      <p:pic>
        <p:nvPicPr>
          <p:cNvPr id="1026" name="Picture 2" descr="Картинки по запросу мэри поппинс, до свидания непо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131840" cy="23488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394692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Слушая эту песню становится грустно. Темп мелодии умеренный, средний тембр. Непогода в  данной песне  не только пасмурность и дождливость за окном, а прежде всего состояние души человека. Когда на сердце радость, гармония и покой, то никакие дожди и ненастье в природе не могут омрачить настроение человека. Поэтому главное  - «погода в доме», в доме-душе; музыка вокального произведения светлая, жизнерадостная. Ее характер дополняет текст песни,  который призывает  человека к жизнелюбию, стремлению жить, несмотря на «непогоду», что даже в ненастный день. среди дождя кто-то кого-то любит, ждет и ищет, а это очень важно для каждого человека. светлые, радостные, восторженные; настроение стало более приподнятым; песня полна оптимизма и надежды на лучшее. И главное – все  верить в то, что истинная радость, любовь и свет находятся не где-то снаружи, а прежде всего в душе каждого человека.</a:t>
            </a:r>
            <a:endParaRPr lang="ru-RU" dirty="0"/>
          </a:p>
        </p:txBody>
      </p:sp>
      <p:pic>
        <p:nvPicPr>
          <p:cNvPr id="5122" name="Picture 2" descr="Картинки по запросу мэри поппинс, до свидания цветные с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059832" cy="229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5050904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«Леди Совершенство»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212976"/>
            <a:ext cx="4834880" cy="27896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Эта песня, по мнению мамы , является главным музыкальным произведением фильма. Мама говорила, что впервые прозвучав с экрана, становила общенародной. Регистр высокий этого произведения , быстрый темп исполнения, ритм меняется. Но по моему,  главная героиня, Мэри </a:t>
            </a:r>
            <a:r>
              <a:rPr lang="ru-RU" dirty="0" err="1" smtClean="0"/>
              <a:t>Попинс</a:t>
            </a:r>
            <a:r>
              <a:rPr lang="ru-RU" dirty="0" smtClean="0"/>
              <a:t>, признаться, мне не очень понравилась. Я не считаю ее совершенством, многие поступки говорят об обратном. Она очень любит себя и ставит выше всех. А это не очень хорошая черта человека.</a:t>
            </a:r>
            <a:endParaRPr lang="ru-RU" dirty="0"/>
          </a:p>
        </p:txBody>
      </p:sp>
      <p:pic>
        <p:nvPicPr>
          <p:cNvPr id="19458" name="Picture 2" descr="Картинки по запросу мэри поппинс леди совершен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825280" cy="2868961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мэри поппинс леди совершен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8680"/>
            <a:ext cx="2952328" cy="246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032448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«Цветные сны»</a:t>
            </a:r>
            <a:endParaRPr lang="ru-RU" dirty="0"/>
          </a:p>
        </p:txBody>
      </p:sp>
      <p:pic>
        <p:nvPicPr>
          <p:cNvPr id="20482" name="Picture 2" descr="Картинки по запросу мэри поппинс цветные с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3648404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3284984"/>
            <a:ext cx="4115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+mj-lt"/>
              </a:rPr>
              <a:t>«33 коровы»</a:t>
            </a:r>
            <a:endParaRPr lang="ru-RU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486" name="Picture 6" descr="Картинки по запросу мэри поппинс 33 коро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3528392" cy="26658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6" y="4077072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 песня мне понравилась больше всего. Темп этой песни очень быстрый. Песня энергичная, веселая. Я очень люблю танцевать, поэтому всегда, когда слышу эту песню хочется броситься в пляс. Это песня о поэте шестилетнем мальчике, который был отправлен в деревню и сочинял там стихи. У него не было зрителей, кроме коров.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80728"/>
            <a:ext cx="3923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песня колыбельная: медленная и мягкая.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нее так хочется лег , заснуть, и чтобы быстрее приснились замечательные сны. Но больше всего в песне понравились эти слова, в который заключен, по моему смысл всей песни.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«Детских снов чудесная страна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Людям всем до старости нужна...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жаль, что нам, когда взрослеем мы,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Редко снятся те цветные сны».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194920" cy="72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«Лев и Брадобрей»</a:t>
            </a:r>
            <a:endParaRPr lang="ru-RU" dirty="0"/>
          </a:p>
        </p:txBody>
      </p:sp>
      <p:pic>
        <p:nvPicPr>
          <p:cNvPr id="21506" name="Picture 2" descr="Картинки по запросу мэри поппинс лев и брадобр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448272" cy="2448272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мэри поппинс лев и брадобр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664296" cy="19982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141277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Эта песня произвела  потрясающее впечатление, своему неожиданному финалу. Добрый, заботливый брадобрей был неожиданно съеден львом, которому он сделал прекрасную стрижку. Меня сильно удивило, закончилась песня.  Но подумав, пришла к выводу, что в этой песне спрятан глубокий смысл: не надо навязывать свое мнение и свое видение красоты, в этом случае  стричь всех одинаково.  Темп данной песни умеренный, средний тембр. Прослушав песню хочется плакать, но успокаивает то, что это шуточная песня.</a:t>
            </a:r>
          </a:p>
          <a:p>
            <a:r>
              <a:rPr lang="ru-RU" dirty="0" smtClean="0"/>
              <a:t>     Эта картинка чем – то напоминает мне эту песню.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392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«Ветер</a:t>
            </a:r>
            <a:br>
              <a:rPr lang="ru-RU" dirty="0" smtClean="0"/>
            </a:br>
            <a:r>
              <a:rPr lang="ru-RU" dirty="0" smtClean="0"/>
              <a:t> перемен»</a:t>
            </a:r>
            <a:endParaRPr lang="ru-RU" dirty="0"/>
          </a:p>
        </p:txBody>
      </p:sp>
      <p:sp>
        <p:nvSpPr>
          <p:cNvPr id="22530" name="AutoShape 2" descr="Картинки по запросу мэри поппинс ветер перем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Картинки по запросу мэри поппинс ветер перем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810000" cy="2743201"/>
          </a:xfrm>
          <a:prstGeom prst="rect">
            <a:avLst/>
          </a:prstGeom>
          <a:noFill/>
        </p:spPr>
      </p:pic>
      <p:pic>
        <p:nvPicPr>
          <p:cNvPr id="22536" name="Picture 8" descr="Картинки по запросу мэри поппинс ветер перем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39951"/>
            <a:ext cx="3624064" cy="271804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6016" y="696182"/>
            <a:ext cx="42119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Эту песню я считаю  самой прекрасной. 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зря она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звучала в самом конце, когда крутилась карусель, взрослые прощались со своим детством, а дети с няней, которая, при всей своей строгости, показала им волшебство.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 этой мелодии медленный, альтовый тембр.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Хотя я еще не стала взрослой, но мне уже сейчас не хочется прощаться с детством. Это самое прекрасное время в нашей жизни: время спокойствия, никаких проблем. Слушая это произведение хочется плакать.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476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Мэри Попинс, до свидания!</vt:lpstr>
      <vt:lpstr>ПРЕМЬЕРА      ФИЛЬМА</vt:lpstr>
      <vt:lpstr>АКТЕРЫ</vt:lpstr>
      <vt:lpstr>Слайд 4</vt:lpstr>
      <vt:lpstr>Слайд 5</vt:lpstr>
      <vt:lpstr>«Леди Совершенство»</vt:lpstr>
      <vt:lpstr>«Цветные сны»</vt:lpstr>
      <vt:lpstr>«Лев и Брадобрей»</vt:lpstr>
      <vt:lpstr>«Ветер  перемен»</vt:lpstr>
      <vt:lpstr>Современные исполнители песен  из мюзикла «Мэри Попинс, до свидания!»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РАМИЛЬ</dc:creator>
  <cp:lastModifiedBy>РАМИЛЬ</cp:lastModifiedBy>
  <cp:revision>50</cp:revision>
  <dcterms:created xsi:type="dcterms:W3CDTF">2016-11-01T16:44:12Z</dcterms:created>
  <dcterms:modified xsi:type="dcterms:W3CDTF">2017-03-12T12:10:10Z</dcterms:modified>
</cp:coreProperties>
</file>