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7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8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31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6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2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2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01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4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2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9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63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5636D-E0CA-4A7E-9F56-FAB28B97ABB1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1B0823-C218-40F9-992D-48D23F3AB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0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«Мэри </a:t>
            </a:r>
            <a:r>
              <a:rPr lang="ru-RU" dirty="0" err="1" smtClean="0"/>
              <a:t>Поппинс</a:t>
            </a:r>
            <a:r>
              <a:rPr lang="ru-RU" dirty="0" smtClean="0"/>
              <a:t>, до свидания».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3667" y="4168708"/>
            <a:ext cx="4988417" cy="108587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Приготовил </a:t>
            </a:r>
            <a:r>
              <a:rPr lang="ru-RU" dirty="0" err="1" smtClean="0"/>
              <a:t>Юрзин</a:t>
            </a:r>
            <a:r>
              <a:rPr lang="ru-RU" dirty="0" smtClean="0"/>
              <a:t> Артем 5 б </a:t>
            </a:r>
            <a:r>
              <a:rPr lang="ru-RU" dirty="0" err="1" smtClean="0"/>
              <a:t>кл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01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88" y="901523"/>
            <a:ext cx="102773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1983г режиссером Леонидом  </a:t>
            </a:r>
            <a:r>
              <a:rPr lang="ru-RU" sz="2400" dirty="0" err="1" smtClean="0"/>
              <a:t>Квинихидзе</a:t>
            </a:r>
            <a:r>
              <a:rPr lang="ru-RU" sz="2400" dirty="0" smtClean="0"/>
              <a:t>, был снят  художественный фильм в двух сериях («Леди Совершенство», «Неделя кончается в среду»). По мотивам произведения Памелы </a:t>
            </a:r>
            <a:r>
              <a:rPr lang="ru-RU" sz="2400" dirty="0" err="1" smtClean="0"/>
              <a:t>Трэверс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главных ролях снялись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Наталья Андрейченко — 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 (поёт Татьяна Воронина)</a:t>
            </a:r>
            <a:br>
              <a:rPr lang="ru-RU" sz="2400" dirty="0" smtClean="0"/>
            </a:br>
            <a:r>
              <a:rPr lang="ru-RU" sz="2400" dirty="0" smtClean="0"/>
              <a:t>Альберт Филозов — мистер </a:t>
            </a:r>
            <a:r>
              <a:rPr lang="ru-RU" sz="2400" dirty="0" err="1" smtClean="0"/>
              <a:t>Бэнкс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Лариса Удовиченко — миссис </a:t>
            </a:r>
            <a:r>
              <a:rPr lang="ru-RU" sz="2400" dirty="0" err="1" smtClean="0"/>
              <a:t>Бэнкс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Филипп Рукавишников — Майкл</a:t>
            </a:r>
            <a:br>
              <a:rPr lang="ru-RU" sz="2400" dirty="0" smtClean="0"/>
            </a:br>
            <a:r>
              <a:rPr lang="ru-RU" sz="2400" dirty="0" smtClean="0"/>
              <a:t>Анна Плисецкая — Джейн</a:t>
            </a:r>
            <a:br>
              <a:rPr lang="ru-RU" sz="2400" dirty="0" smtClean="0"/>
            </a:br>
            <a:r>
              <a:rPr lang="ru-RU" sz="2400" dirty="0" err="1" smtClean="0"/>
              <a:t>Лембит</a:t>
            </a:r>
            <a:r>
              <a:rPr lang="ru-RU" sz="2400" dirty="0" smtClean="0"/>
              <a:t> </a:t>
            </a:r>
            <a:r>
              <a:rPr lang="ru-RU" sz="2400" dirty="0" err="1" smtClean="0"/>
              <a:t>Ульфсак</a:t>
            </a:r>
            <a:r>
              <a:rPr lang="ru-RU" sz="2400" dirty="0" smtClean="0"/>
              <a:t> — </a:t>
            </a:r>
            <a:r>
              <a:rPr lang="ru-RU" sz="2400" dirty="0" err="1" smtClean="0"/>
              <a:t>Робертсон</a:t>
            </a:r>
            <a:r>
              <a:rPr lang="ru-RU" sz="2400" dirty="0" smtClean="0"/>
              <a:t> (поёт Павел Смеян)</a:t>
            </a:r>
            <a:br>
              <a:rPr lang="ru-RU" sz="2400" dirty="0" smtClean="0"/>
            </a:br>
            <a:r>
              <a:rPr lang="ru-RU" sz="2400" dirty="0" smtClean="0"/>
              <a:t>Олег Табаков — мисс Эндрю</a:t>
            </a:r>
            <a:br>
              <a:rPr lang="ru-RU" sz="2400" dirty="0" smtClean="0"/>
            </a:br>
            <a:r>
              <a:rPr lang="ru-RU" sz="2400" dirty="0" smtClean="0"/>
              <a:t>Ирина </a:t>
            </a:r>
            <a:r>
              <a:rPr lang="ru-RU" sz="2400" dirty="0" err="1" smtClean="0"/>
              <a:t>Скобцева</a:t>
            </a:r>
            <a:r>
              <a:rPr lang="ru-RU" sz="2400" dirty="0" smtClean="0"/>
              <a:t> — миссис </a:t>
            </a:r>
            <a:r>
              <a:rPr lang="ru-RU" sz="2400" dirty="0" err="1" smtClean="0"/>
              <a:t>Ларк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Зиновий Гердт — адмирал Бум</a:t>
            </a:r>
            <a:br>
              <a:rPr lang="ru-RU" sz="2400" dirty="0" smtClean="0"/>
            </a:br>
            <a:r>
              <a:rPr lang="ru-RU" sz="2400" dirty="0" smtClean="0"/>
              <a:t>Семён Соколовский — Мистер </a:t>
            </a:r>
            <a:r>
              <a:rPr lang="ru-RU" sz="2400" dirty="0" err="1" smtClean="0"/>
              <a:t>Уилкинс</a:t>
            </a:r>
            <a:r>
              <a:rPr lang="ru-RU" sz="2400" dirty="0" smtClean="0"/>
              <a:t>, Пожилой Джентльмен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611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282" y="1443841"/>
            <a:ext cx="994249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Эту волшебную музыкальную сказку для всей семьи по мотивам произведения Памелы </a:t>
            </a:r>
            <a:r>
              <a:rPr lang="ru-RU" sz="2400" dirty="0" err="1" smtClean="0"/>
              <a:t>Трэверс</a:t>
            </a:r>
            <a:r>
              <a:rPr lang="ru-RU" sz="2400" dirty="0" smtClean="0"/>
              <a:t> создал режиссёр Леонид </a:t>
            </a:r>
            <a:r>
              <a:rPr lang="ru-RU" sz="2400" dirty="0" err="1" smtClean="0"/>
              <a:t>Квинихидзе</a:t>
            </a:r>
            <a:r>
              <a:rPr lang="ru-RU" sz="2400" dirty="0" smtClean="0"/>
              <a:t>. Добрый, незатейливый сюжет, прекрасные актёры, трогательные песни и потрясающая музыка заставили влюбиться в эту замечательную картину всех без исключения. В саундтреке к фильму «Мэри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, до свидания!» – несколько песен, которые стали настоящими народными хитами. Это и весёлые вокально-танцевальные сценки в духе мюзикла – «Леди Совершенство», «33 коровы», и мелодичные композиции с глубоким смыслом, под которые можно немного погрустить, – «Ветер перемен», «Цветные сны».</a:t>
            </a:r>
          </a:p>
          <a:p>
            <a:endParaRPr lang="ru-RU" sz="24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33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611833"/>
            <a:ext cx="10959921" cy="57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20" y="-12406105"/>
            <a:ext cx="8912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8621" y="751344"/>
            <a:ext cx="1034715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Нужен был звонкий мелодичный голос. Такой оказался у Татьяны Ворониной, выпускницы джазового отделения эстрадного училища - супруги Владимира Воронина, барабанщика группы «СВ» (ранее называвшейся «Воскресение»). Эта группа записывала музыку для фильма. На одной из репетиций гитарист предложил Максиму Дунаевскому прослушать песни в исполнении Татьяны, пришедшей навестить мужа. «Я согласилась сразу же, настолько волшебной показалась мне музыка», — вспоминает Воронина, которой на тот момент было 24 года.</a:t>
            </a:r>
          </a:p>
          <a:p>
            <a:r>
              <a:rPr lang="ru-RU" sz="2400" dirty="0" smtClean="0"/>
              <a:t>Правда, было одно «но»: голос Андрейченко абсолютно не соответствовал уже записанным песням в исполнении Ворониной. Искать новую исполнительницу и перезаписывать музыку было поздно. Однако актриса пообещала: она будет работать над голосом, чтобы изменить свой низкий на более высокий и соответствовать </a:t>
            </a:r>
            <a:r>
              <a:rPr lang="ru-RU" sz="2400" dirty="0" err="1" smtClean="0"/>
              <a:t>воронинскому</a:t>
            </a:r>
            <a:r>
              <a:rPr lang="ru-RU" sz="2400" dirty="0" smtClean="0"/>
              <a:t>. И обещание выполнила, так что съемки начались без задержек…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82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300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«Мэри Поппинс, до свидания».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«Мэри Поппинс, до свидания».</dc:title>
  <dc:creator>пк</dc:creator>
  <cp:lastModifiedBy>пк</cp:lastModifiedBy>
  <cp:revision>7</cp:revision>
  <dcterms:created xsi:type="dcterms:W3CDTF">2017-03-08T18:33:08Z</dcterms:created>
  <dcterms:modified xsi:type="dcterms:W3CDTF">2017-03-08T19:42:55Z</dcterms:modified>
</cp:coreProperties>
</file>