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E242E9-9BBD-400F-A385-CF0FD57615B1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543BC3-2C5D-471A-9061-3233FCED7D5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screenwriter/sov/14062/bio/" TargetMode="External"/><Relationship Id="rId2" Type="http://schemas.openxmlformats.org/officeDocument/2006/relationships/hyperlink" Target="http://www.kino-teatr.ru/kino/director/sov/24957/b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o-teatr.ru/kino/painter/sov/24643/bio/" TargetMode="External"/><Relationship Id="rId5" Type="http://schemas.openxmlformats.org/officeDocument/2006/relationships/hyperlink" Target="http://www.kino-teatr.ru/kino/composer/sov/23837/bio/" TargetMode="External"/><Relationship Id="rId4" Type="http://schemas.openxmlformats.org/officeDocument/2006/relationships/hyperlink" Target="http://www.kino-teatr.ru/kino/operator/sov/22615/bio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m/sov/4202/bio/" TargetMode="External"/><Relationship Id="rId13" Type="http://schemas.openxmlformats.org/officeDocument/2006/relationships/hyperlink" Target="http://www.kino-teatr.ru/kino/acter/w/sov/3941/bio/" TargetMode="External"/><Relationship Id="rId18" Type="http://schemas.openxmlformats.org/officeDocument/2006/relationships/hyperlink" Target="http://www.kino-teatr.ru/kino/acter/w/sov/37067/bio/" TargetMode="External"/><Relationship Id="rId3" Type="http://schemas.openxmlformats.org/officeDocument/2006/relationships/hyperlink" Target="http://www.kino-teatr.ru/kino/acter/c/sov/3371/bio/" TargetMode="External"/><Relationship Id="rId7" Type="http://schemas.openxmlformats.org/officeDocument/2006/relationships/hyperlink" Target="http://www.kino-teatr.ru/kino/acter/m/sov/4413/bio/" TargetMode="External"/><Relationship Id="rId12" Type="http://schemas.openxmlformats.org/officeDocument/2006/relationships/hyperlink" Target="http://www.kino-teatr.ru/kino/acter/m/sov/3675/bio/" TargetMode="External"/><Relationship Id="rId17" Type="http://schemas.openxmlformats.org/officeDocument/2006/relationships/hyperlink" Target="http://www.kino-teatr.ru/kino/acter/m/sov/15167/works/" TargetMode="External"/><Relationship Id="rId2" Type="http://schemas.openxmlformats.org/officeDocument/2006/relationships/hyperlink" Target="http://www.kino-teatr.ru/kino/acter/w/sov/150/bio/" TargetMode="External"/><Relationship Id="rId16" Type="http://schemas.openxmlformats.org/officeDocument/2006/relationships/hyperlink" Target="http://www.kino-teatr.ru/kino/acter/c/sov/40798/wor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o-teatr.ru/kino/acter/m/sov/4515/bio/" TargetMode="External"/><Relationship Id="rId11" Type="http://schemas.openxmlformats.org/officeDocument/2006/relationships/hyperlink" Target="http://www.kino-teatr.ru/kino/acter/m/sov/2935/bio/" TargetMode="External"/><Relationship Id="rId5" Type="http://schemas.openxmlformats.org/officeDocument/2006/relationships/hyperlink" Target="http://www.kino-teatr.ru/kino/acter/w/sov/4408/bio/" TargetMode="External"/><Relationship Id="rId15" Type="http://schemas.openxmlformats.org/officeDocument/2006/relationships/hyperlink" Target="http://www.kino-teatr.ru/kino/acter/m/star/40797/bio/" TargetMode="External"/><Relationship Id="rId10" Type="http://schemas.openxmlformats.org/officeDocument/2006/relationships/hyperlink" Target="http://www.kino-teatr.ru/kino/acter/m/sov/1835/bio/" TargetMode="External"/><Relationship Id="rId4" Type="http://schemas.openxmlformats.org/officeDocument/2006/relationships/hyperlink" Target="http://www.kino-teatr.ru/kino/acter/c/sov/33709/bio/" TargetMode="External"/><Relationship Id="rId9" Type="http://schemas.openxmlformats.org/officeDocument/2006/relationships/hyperlink" Target="http://www.kino-teatr.ru/kino/acter/m/sov/968/bio/" TargetMode="External"/><Relationship Id="rId14" Type="http://schemas.openxmlformats.org/officeDocument/2006/relationships/hyperlink" Target="http://www.kino-teatr.ru/kino/acter/m/sov/11642/bio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Аминев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Марсель 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 5 Г класса 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СОШ №7 г. Туймазы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Олимпиада по музыке </a:t>
            </a:r>
            <a:br>
              <a:rPr lang="ru-RU" dirty="0" smtClean="0"/>
            </a:br>
            <a:r>
              <a:rPr lang="ru-RU" dirty="0" smtClean="0"/>
              <a:t>3 тур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63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90"/>
            <a:ext cx="9144000" cy="684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53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Режиссер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Леонид Александрович Квинихидзе"/>
              </a:rPr>
              <a:t>Леонид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Леонид Александрович Квинихидзе"/>
              </a:rPr>
              <a:t>Квинихидзе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Сценарист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Владимир Иванович Валуцкий"/>
              </a:rPr>
              <a:t>Владимир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Владимир Иванович Валуцкий"/>
              </a:rPr>
              <a:t>Валуцкий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Оператор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Валентин Васильевич Пиганов"/>
              </a:rPr>
              <a:t>Валентин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Валентин Васильевич Пиганов"/>
              </a:rPr>
              <a:t>Пиганов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Композитор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Максим Исаакович Дунаевский"/>
              </a:rPr>
              <a:t>Максим Дунаевский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Художник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tooltip="Виктор Валентинович Петров (III)"/>
              </a:rPr>
              <a:t>Виктор Петров (III)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О ФИЛЬМЕ</a:t>
            </a:r>
            <a:br>
              <a:rPr lang="ru-RU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25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36912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hlinkClick r:id="rId2" tooltip="Наталья Эдуардовна Андрейченко"/>
              </a:rPr>
              <a:t>Наталья </a:t>
            </a:r>
            <a:r>
              <a:rPr lang="ru-RU" dirty="0">
                <a:hlinkClick r:id="rId2" tooltip="Наталья Эдуардовна Андрейченко"/>
              </a:rPr>
              <a:t>Андрейченко</a:t>
            </a:r>
            <a:r>
              <a:rPr lang="ru-RU" dirty="0"/>
              <a:t>, </a:t>
            </a:r>
            <a:r>
              <a:rPr lang="ru-RU" dirty="0">
                <a:hlinkClick r:id="rId3" tooltip="Анна Александровна Плисецкая"/>
              </a:rPr>
              <a:t>Анна Плисецкая</a:t>
            </a:r>
            <a:r>
              <a:rPr lang="ru-RU" dirty="0"/>
              <a:t>, </a:t>
            </a:r>
            <a:r>
              <a:rPr lang="ru-RU" dirty="0">
                <a:hlinkClick r:id="rId4" tooltip="Филипп Александрович Рукавишников"/>
              </a:rPr>
              <a:t>Филипп Рукавишников</a:t>
            </a:r>
            <a:r>
              <a:rPr lang="ru-RU" dirty="0"/>
              <a:t>, </a:t>
            </a:r>
            <a:r>
              <a:rPr lang="ru-RU" dirty="0">
                <a:hlinkClick r:id="rId5" tooltip="Лариса Ивановна Удовиченко"/>
              </a:rPr>
              <a:t>Лариса Удовиченко</a:t>
            </a:r>
            <a:r>
              <a:rPr lang="ru-RU" dirty="0"/>
              <a:t>, </a:t>
            </a:r>
            <a:r>
              <a:rPr lang="ru-RU" dirty="0">
                <a:hlinkClick r:id="rId6" tooltip="Альберт Леонидович Филозов"/>
              </a:rPr>
              <a:t>Альберт Филозов</a:t>
            </a:r>
            <a:r>
              <a:rPr lang="ru-RU" dirty="0"/>
              <a:t>, </a:t>
            </a:r>
            <a:r>
              <a:rPr lang="ru-RU" dirty="0" err="1">
                <a:hlinkClick r:id="rId7" tooltip="Лембит Юханович Ульфсак"/>
              </a:rPr>
              <a:t>Лембит</a:t>
            </a:r>
            <a:r>
              <a:rPr lang="ru-RU" dirty="0">
                <a:hlinkClick r:id="rId7" tooltip="Лембит Юханович Ульфсак"/>
              </a:rPr>
              <a:t> </a:t>
            </a:r>
            <a:r>
              <a:rPr lang="ru-RU" dirty="0" err="1">
                <a:hlinkClick r:id="rId7" tooltip="Лембит Юханович Ульфсак"/>
              </a:rPr>
              <a:t>Ульфсак</a:t>
            </a:r>
            <a:r>
              <a:rPr lang="ru-RU" dirty="0"/>
              <a:t>, </a:t>
            </a:r>
            <a:r>
              <a:rPr lang="ru-RU" dirty="0">
                <a:hlinkClick r:id="rId8" tooltip="Олег Павлович Табаков"/>
              </a:rPr>
              <a:t>Олег Табаков</a:t>
            </a:r>
            <a:r>
              <a:rPr lang="ru-RU" dirty="0"/>
              <a:t>, </a:t>
            </a:r>
            <a:r>
              <a:rPr lang="ru-RU" dirty="0">
                <a:hlinkClick r:id="rId9" tooltip="Зиновий Ефимович Гердт"/>
              </a:rPr>
              <a:t>Зиновий Гердт</a:t>
            </a:r>
            <a:r>
              <a:rPr lang="ru-RU" dirty="0"/>
              <a:t>, </a:t>
            </a:r>
            <a:r>
              <a:rPr lang="ru-RU" dirty="0">
                <a:hlinkClick r:id="rId10" tooltip="Леонид Семёнович Каневский"/>
              </a:rPr>
              <a:t>Леонид </a:t>
            </a:r>
            <a:r>
              <a:rPr lang="ru-RU" dirty="0" err="1">
                <a:hlinkClick r:id="rId10" tooltip="Леонид Семёнович Каневский"/>
              </a:rPr>
              <a:t>Каневский</a:t>
            </a:r>
            <a:r>
              <a:rPr lang="ru-RU" dirty="0"/>
              <a:t>, </a:t>
            </a:r>
            <a:r>
              <a:rPr lang="ru-RU" dirty="0">
                <a:hlinkClick r:id="rId11" tooltip="Юрий Павлович Мороз"/>
              </a:rPr>
              <a:t>Юрий Мороз</a:t>
            </a:r>
            <a:r>
              <a:rPr lang="ru-RU" dirty="0"/>
              <a:t>, </a:t>
            </a:r>
            <a:r>
              <a:rPr lang="ru-RU" dirty="0">
                <a:hlinkClick r:id="rId12" tooltip="Илья Григорьевич Рутберг"/>
              </a:rPr>
              <a:t>Илья </a:t>
            </a:r>
            <a:r>
              <a:rPr lang="ru-RU" dirty="0" err="1">
                <a:hlinkClick r:id="rId12" tooltip="Илья Григорьевич Рутберг"/>
              </a:rPr>
              <a:t>Рутберг</a:t>
            </a:r>
            <a:r>
              <a:rPr lang="ru-RU" dirty="0"/>
              <a:t>, </a:t>
            </a:r>
            <a:r>
              <a:rPr lang="ru-RU" dirty="0">
                <a:hlinkClick r:id="rId13" tooltip="Ирина Константиновна Скобцева"/>
              </a:rPr>
              <a:t>Ирина </a:t>
            </a:r>
            <a:r>
              <a:rPr lang="ru-RU" dirty="0" err="1">
                <a:hlinkClick r:id="rId13" tooltip="Ирина Константиновна Скобцева"/>
              </a:rPr>
              <a:t>Скобцева</a:t>
            </a:r>
            <a:r>
              <a:rPr lang="ru-RU" dirty="0"/>
              <a:t>, </a:t>
            </a:r>
            <a:r>
              <a:rPr lang="ru-RU" dirty="0">
                <a:hlinkClick r:id="rId14" tooltip="Семён Григорьевич Соколовский"/>
              </a:rPr>
              <a:t>Семён Соколовский</a:t>
            </a:r>
            <a:r>
              <a:rPr lang="ru-RU" dirty="0"/>
              <a:t>, </a:t>
            </a:r>
            <a:r>
              <a:rPr lang="ru-RU" dirty="0">
                <a:hlinkClick r:id="rId15" tooltip="Павел Фёдорович Бабаков"/>
              </a:rPr>
              <a:t>Павел </a:t>
            </a:r>
            <a:r>
              <a:rPr lang="ru-RU" dirty="0" err="1">
                <a:hlinkClick r:id="rId15" tooltip="Павел Фёдорович Бабаков"/>
              </a:rPr>
              <a:t>Бабаков</a:t>
            </a:r>
            <a:r>
              <a:rPr lang="ru-RU" dirty="0"/>
              <a:t>, </a:t>
            </a:r>
            <a:r>
              <a:rPr lang="ru-RU" dirty="0">
                <a:hlinkClick r:id="rId16" tooltip="Володя  Карклиньш"/>
              </a:rPr>
              <a:t>Володя </a:t>
            </a:r>
            <a:r>
              <a:rPr lang="ru-RU" dirty="0" err="1">
                <a:hlinkClick r:id="rId16" tooltip="Володя  Карклиньш"/>
              </a:rPr>
              <a:t>Карклиньш</a:t>
            </a:r>
            <a:r>
              <a:rPr lang="ru-RU" dirty="0"/>
              <a:t>, </a:t>
            </a:r>
            <a:r>
              <a:rPr lang="ru-RU" dirty="0">
                <a:hlinkClick r:id="rId17" tooltip="Эммануил  Левин"/>
              </a:rPr>
              <a:t>Эммануил Левин</a:t>
            </a:r>
            <a:r>
              <a:rPr lang="ru-RU" dirty="0"/>
              <a:t>, </a:t>
            </a:r>
            <a:r>
              <a:rPr lang="ru-RU" dirty="0">
                <a:hlinkClick r:id="rId18" tooltip="Марина Андреевна Нудьга"/>
              </a:rPr>
              <a:t>Марина Нудьга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Актеры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41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Замечательный </a:t>
            </a:r>
            <a:r>
              <a:rPr lang="ru-RU" dirty="0"/>
              <a:t>фильм-сказка, необыкновенно </a:t>
            </a:r>
            <a:r>
              <a:rPr lang="ru-RU" dirty="0" smtClean="0"/>
              <a:t>красивый.</a:t>
            </a:r>
          </a:p>
          <a:p>
            <a:pPr marL="0" indent="0">
              <a:buNone/>
            </a:pPr>
            <a:r>
              <a:rPr lang="ru-RU" dirty="0" smtClean="0"/>
              <a:t>Очень много песен и танцев.</a:t>
            </a:r>
          </a:p>
          <a:p>
            <a:pPr marL="0" indent="0">
              <a:buNone/>
            </a:pPr>
            <a:r>
              <a:rPr lang="ru-RU" dirty="0" smtClean="0"/>
              <a:t> Удивительные </a:t>
            </a:r>
            <a:r>
              <a:rPr lang="ru-RU" dirty="0"/>
              <a:t>песни от лица героев фильма.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45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меня самой </a:t>
            </a:r>
            <a:r>
              <a:rPr lang="ru-RU" dirty="0"/>
              <a:t>прекрасной песней была та, что звучала в самом конце, когда крутилась карусель, взрослые прощались со своим детством, а дети с няней, которая, при всей своей строгости, показала им волшебство.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Какие песни понравились больше всего?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44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За Наталью Андрейченко пела Татьяна Воронина, а за </a:t>
            </a:r>
            <a:r>
              <a:rPr lang="ru-RU" dirty="0" err="1"/>
              <a:t>Лембита</a:t>
            </a:r>
            <a:r>
              <a:rPr lang="ru-RU" dirty="0"/>
              <a:t> </a:t>
            </a:r>
            <a:r>
              <a:rPr lang="ru-RU" dirty="0" err="1"/>
              <a:t>Ульфсака</a:t>
            </a:r>
            <a:r>
              <a:rPr lang="ru-RU" dirty="0"/>
              <a:t> — Павел Смеян.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Кто из современных исполнителей в наше время исполнял песни из фильма «Мэри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Поппинс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до свидания»?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098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104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Олимпиада по музыке  3 тур</vt:lpstr>
      <vt:lpstr>Презентация PowerPoint</vt:lpstr>
      <vt:lpstr>ИНФОРМАЦИЯ О ФИЛЬМЕ </vt:lpstr>
      <vt:lpstr>Актеры </vt:lpstr>
      <vt:lpstr>Презентация PowerPoint</vt:lpstr>
      <vt:lpstr>Какие песни понравились больше всего? </vt:lpstr>
      <vt:lpstr>Кто из современных исполнителей в наше время исполнял песни из фильма «Мэри Поппинс, до свидания»?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музыке  3 тур</dc:title>
  <dc:creator>Руслан</dc:creator>
  <cp:lastModifiedBy>Руслан</cp:lastModifiedBy>
  <cp:revision>3</cp:revision>
  <dcterms:created xsi:type="dcterms:W3CDTF">2017-03-08T18:27:57Z</dcterms:created>
  <dcterms:modified xsi:type="dcterms:W3CDTF">2017-03-08T18:52:57Z</dcterms:modified>
</cp:coreProperties>
</file>