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B4E8A-7AE3-410C-ABE3-FFD68325D94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BB643-865C-451D-843E-774E6F807F1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B4E8A-7AE3-410C-ABE3-FFD68325D94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BB643-865C-451D-843E-774E6F807F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B4E8A-7AE3-410C-ABE3-FFD68325D94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BB643-865C-451D-843E-774E6F807F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B4E8A-7AE3-410C-ABE3-FFD68325D94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BB643-865C-451D-843E-774E6F807F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B4E8A-7AE3-410C-ABE3-FFD68325D94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BB643-865C-451D-843E-774E6F807F1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B4E8A-7AE3-410C-ABE3-FFD68325D94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BB643-865C-451D-843E-774E6F807F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B4E8A-7AE3-410C-ABE3-FFD68325D94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BB643-865C-451D-843E-774E6F807F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B4E8A-7AE3-410C-ABE3-FFD68325D94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BB643-865C-451D-843E-774E6F807F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B4E8A-7AE3-410C-ABE3-FFD68325D94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BB643-865C-451D-843E-774E6F807F1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B4E8A-7AE3-410C-ABE3-FFD68325D94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BB643-865C-451D-843E-774E6F807F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B4E8A-7AE3-410C-ABE3-FFD68325D94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BB643-865C-451D-843E-774E6F807F1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6FB4E8A-7AE3-410C-ABE3-FFD68325D944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41BB643-865C-451D-843E-774E6F807F1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yavix.ru/%D0%B2%D0%B8%D0%BA%D0%B8%20%D0%9C%D0%BE%D1%81%D1%84%D0%B8%D0%BB%D1%8C%D0%BC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://yavix.ru/%D0%B2%D0%B8%D0%BA%D0%B8%20%D0%9A%D0%B2%D0%B8%D0%BD%D0%B8%D1%85%D0%B8%D0%B4%D0%B7%D0%B5,%20%D0%9B%D0%B5%D0%BE%D0%BD%D0%B8%D0%B4%20%D0%90%D0%BB%D0%B5%D0%BA%D1%81%D0%B0%D0%BD%D0%B4%D1%80%D0%BE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yavix.ru/%D0%B2%D0%B8%D0%BA%D0%B8%20%D0%9C%D1%8D%D1%80%D0%B8%20%D0%9F%D0%BE%D0%BF%D0%BF%D0%B8%D0%BD%D1%81" TargetMode="External"/><Relationship Id="rId5" Type="http://schemas.openxmlformats.org/officeDocument/2006/relationships/hyperlink" Target="http://yavix.ru/%D0%B2%D0%B8%D0%BA%D0%B8%20%D0%A2%D1%80%D1%8D%D0%B2%D0%B5%D1%80%D1%81,%20%D0%9F%D0%B0%D0%BC%D0%B5%D0%BB%D0%B0%20%D0%9B%D0%B8%D0%BD%D0%B4%D0%BE%D0%BD" TargetMode="External"/><Relationship Id="rId4" Type="http://schemas.openxmlformats.org/officeDocument/2006/relationships/hyperlink" Target="http://yavix.ru/%D0%B2%D0%B8%D0%BA%D0%B8%20%D0%93%D0%BE%D1%81%D1%82%D0%B5%D0%BB%D0%B5%D1%80%D0%B0%D0%B4%D0%B8%D0%BE%20%D0%A1%D0%A1%D0%A1%D0%A0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yavix.ru/%D0%B2%D0%B8%D0%BA%D0%B8%20%D0%9F%D0%BB%D0%B8%D1%81%D0%B5%D1%86%D0%BA%D0%B0%D1%8F,%20%D0%90%D0%BD%D0%BD%D0%B0%20%D0%90%D0%BB%D0%B5%D0%BA%D1%81%D0%B0%D0%BD%D0%B4%D1%80%D0%BE%D0%B2%D0%BD%D0%B0" TargetMode="External"/><Relationship Id="rId13" Type="http://schemas.openxmlformats.org/officeDocument/2006/relationships/hyperlink" Target="http://yavix.ru/%D0%B2%D0%B8%D0%BA%D0%B8%20%D0%93%D0%B5%D1%80%D0%B4%D1%82,%20%D0%97%D0%B8%D0%BD%D0%BE%D0%B2%D0%B8%D0%B9%20%D0%95%D1%84%D0%B8%D0%BC%D0%BE%D0%B2%D0%B8%D1%87" TargetMode="External"/><Relationship Id="rId18" Type="http://schemas.openxmlformats.org/officeDocument/2006/relationships/hyperlink" Target="http://yavix.ru/%D0%B2%D0%B8%D0%BA%D0%B8%20%D0%9A%D0%B0%D0%BD%D0%B5%D0%B2%D1%81%D0%BA%D0%B8%D0%B9,%20%D0%9B%D0%B5%D0%BE%D0%BD%D0%B8%D0%B4%20%D0%A1%D0%B5%D0%BC%D1%91%D0%BD%D0%BE%D0%B2%D0%B8%D1%87" TargetMode="External"/><Relationship Id="rId3" Type="http://schemas.openxmlformats.org/officeDocument/2006/relationships/hyperlink" Target="http://yavix.ru/%D0%B2%D0%B8%D0%BA%D0%B8%20%D0%9C%D1%8D%D1%80%D0%B8%20%D0%9F%D0%BE%D0%BF%D0%BF%D0%B8%D0%BD%D1%81" TargetMode="External"/><Relationship Id="rId21" Type="http://schemas.openxmlformats.org/officeDocument/2006/relationships/hyperlink" Target="http://yavix.ru/%D0%B2%D0%B8%D0%BA%D0%B8%20%D0%9C%D0%BE%D1%80%D0%BE%D0%B7,%20%D0%AE%D1%80%D0%B8%D0%B9%20%D0%9F%D0%B0%D0%B2%D0%BB%D0%BE%D0%B2%D0%B8%D1%87" TargetMode="External"/><Relationship Id="rId7" Type="http://schemas.openxmlformats.org/officeDocument/2006/relationships/hyperlink" Target="http://yavix.ru/%D0%B2%D0%B8%D0%BA%D0%B8%20%D0%A0%D1%83%D0%BA%D0%B0%D0%B2%D0%B8%D1%88%D0%BD%D0%B8%D0%BA%D0%BE%D0%B2,%20%D0%A4%D0%B8%D0%BB%D0%B8%D0%BF%D0%BF%20%D0%90%D0%BB%D0%B5%D0%BA%D1%81%D0%B0%D0%BD%D0%B4%D1%80%D0%BE%D0%B2%D0%B8%D1%87" TargetMode="External"/><Relationship Id="rId12" Type="http://schemas.openxmlformats.org/officeDocument/2006/relationships/hyperlink" Target="http://yavix.ru/%D0%B2%D0%B8%D0%BA%D0%B8%20%D0%A1%D0%BA%D0%BE%D0%B1%D1%86%D0%B5%D0%B2%D0%B0,%20%D0%98%D1%80%D0%B8%D0%BD%D0%B0%20%D0%9A%D0%BE%D0%BD%D1%81%D1%82%D0%B0%D0%BD%D1%82%D0%B8%D0%BD%D0%BE%D0%B2%D0%BD%D0%B0" TargetMode="External"/><Relationship Id="rId17" Type="http://schemas.openxmlformats.org/officeDocument/2006/relationships/hyperlink" Target="http://yavix.ru/%D0%B2%D0%B8%D0%BA%D0%B8%20%D0%AF%D1%81%D1%83%D0%BB%D0%BE%D0%B2%D0%B8%D1%87,%20%D0%98%D0%B3%D0%BE%D1%80%D1%8C%20%D0%9D%D0%B8%D0%BA%D0%BE%D0%BB%D0%B0%D0%B5%D0%B2%D0%B8%D1%87" TargetMode="External"/><Relationship Id="rId2" Type="http://schemas.openxmlformats.org/officeDocument/2006/relationships/hyperlink" Target="http://yavix.ru/%D0%B2%D0%B8%D0%BA%D0%B8%20%D0%90%D0%BD%D0%B4%D1%80%D0%B5%D0%B9%D1%87%D0%B5%D0%BD%D0%BA%D0%BE,%20%D0%9D%D0%B0%D1%82%D0%B0%D0%BB%D1%8C%D1%8F%20%D0%AD%D0%B4%D1%83%D0%B0%D1%80%D0%B4%D0%BE%D0%B2%D0%BD%D0%B0" TargetMode="External"/><Relationship Id="rId16" Type="http://schemas.openxmlformats.org/officeDocument/2006/relationships/hyperlink" Target="http://yavix.ru/%D0%B2%D0%B8%D0%BA%D0%B8%20%D0%A1%D0%BE%D0%BA%D0%BE%D0%BB%D0%BE%D0%B2%D1%81%D0%BA%D0%B8%D0%B9,%20%D0%A1%D0%B5%D0%BC%D1%91%D0%BD%20%D0%93%D1%80%D0%B8%D0%B3%D0%BE%D1%80%D1%8C%D0%B5%D0%B2%D0%B8%D1%87" TargetMode="External"/><Relationship Id="rId20" Type="http://schemas.openxmlformats.org/officeDocument/2006/relationships/hyperlink" Target="http://yavix.ru/%D0%B2%D0%B8%D0%BA%D0%B8%20%D0%9A%D0%B0%D1%80%D0%B0%D0%BF%D0%B5%D1%82%D1%8F%D0%BD,%20%D0%90%D1%80%D1%82%D1%91%D0%BC%20%D0%AF%D0%BA%D0%BE%D0%B2%D0%BB%D0%B5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yavix.ru/%D0%B2%D0%B8%D0%BA%D0%B8%20%D0%A3%D0%B4%D0%BE%D0%B2%D0%B8%D1%87%D0%B5%D0%BD%D0%BA%D0%BE,%20%D0%9B%D0%B0%D1%80%D0%B8%D1%81%D0%B0%20%D0%98%D0%B2%D0%B0%D0%BD%D0%BE%D0%B2%D0%BD%D0%B0" TargetMode="External"/><Relationship Id="rId11" Type="http://schemas.openxmlformats.org/officeDocument/2006/relationships/hyperlink" Target="http://yavix.ru/%D0%B2%D0%B8%D0%BA%D0%B8%20%D0%A2%D0%B0%D0%B1%D0%B0%D0%BA%D0%BE%D0%B2,%20%D0%9E%D0%BB%D0%B5%D0%B3%20%D0%9F%D0%B0%D0%B2%D0%BB%D0%BE%D0%B2%D0%B8%D1%87" TargetMode="External"/><Relationship Id="rId24" Type="http://schemas.openxmlformats.org/officeDocument/2006/relationships/hyperlink" Target="http://yavix.ru/%E2%97%B9%D0%B2%D0%B8%D0%BA%D0%B8%20%E2%95%B1w%E2%95%B1index.php%E2%81%87title%E2%95%90%D0%92%D0%B8%D0%BA%D1%82%D0%BE%D1%80_%D0%9A%D0%B0%D1%80%D0%BA%D0%BB%D0%B8%D0%BD%D1%8C%D1%88&amp;action%E2%95%90edit&amp;redlink%E2%95%901" TargetMode="External"/><Relationship Id="rId5" Type="http://schemas.openxmlformats.org/officeDocument/2006/relationships/hyperlink" Target="http://yavix.ru/%D0%B2%D0%B8%D0%BA%D0%B8%20%D0%A4%D0%B8%D0%BB%D0%BE%D0%B7%D0%BE%D0%B2,%20%D0%90%D0%BB%D1%8C%D0%B1%D0%B5%D1%80%D1%82%20%D0%9B%D0%B5%D0%BE%D0%BD%D0%B8%D0%B4%D0%BE%D0%B2%D0%B8%D1%87" TargetMode="External"/><Relationship Id="rId15" Type="http://schemas.openxmlformats.org/officeDocument/2006/relationships/hyperlink" Target="http://yavix.ru/%D0%B2%D0%B8%D0%BA%D0%B8%20%D0%90%D0%B1%D0%B0%D0%B9%D0%B4%D1%83%D0%BB%D0%BE%D0%B2,%20%D0%93%D0%B0%D0%BB%D0%B8%20%D0%9C%D1%8F%D0%B3%D0%B0%D0%B7%D0%BE%D0%B2%D0%B8%D1%87" TargetMode="External"/><Relationship Id="rId23" Type="http://schemas.openxmlformats.org/officeDocument/2006/relationships/hyperlink" Target="http://yavix.ru/%D0%B2%D0%B8%D0%BA%D0%B8%20%D0%91%D0%B0%D0%B1%D0%B0%D0%BA%D0%BE%D0%B2,%20%D0%9F%D0%B0%D0%B2%D0%B5%D0%BB%20%D0%A4%D1%91%D0%B4%D0%BE%D1%80%D0%BE%D0%B2%D0%B8%D1%87" TargetMode="External"/><Relationship Id="rId10" Type="http://schemas.openxmlformats.org/officeDocument/2006/relationships/hyperlink" Target="http://yavix.ru/%D0%B2%D0%B8%D0%BA%D0%B8%20%D0%A1%D0%BC%D0%B5%D1%8F%D0%BD,%20%D0%9F%D0%B0%D0%B2%D0%B5%D0%BB%20%D0%95%D0%B2%D0%B3%D0%B5%D0%BD%D1%8C%D0%B5%D0%B2%D0%B8%D1%87" TargetMode="External"/><Relationship Id="rId19" Type="http://schemas.openxmlformats.org/officeDocument/2006/relationships/hyperlink" Target="http://yavix.ru/%D0%B2%D0%B8%D0%BA%D0%B8%20%D0%AD%D0%BC%D0%BC%D0%B0%D0%BD%D1%83%D0%B8%D0%BB%20%D0%9B%D0%B5%D0%B2%D0%B8%D0%BD" TargetMode="External"/><Relationship Id="rId4" Type="http://schemas.openxmlformats.org/officeDocument/2006/relationships/hyperlink" Target="http://yavix.ru/%E2%97%B9%D0%B2%D0%B8%D0%BA%D0%B8%20%E2%95%B1w%E2%95%B1index.php%E2%81%87title%E2%95%90%D0%92%D0%BE%D1%80%D0%BE%D0%BD%D0%B8%D0%BD%D0%B0,_%D0%A2%D0%B0%D1%82%D1%8C%D1%8F%D0%BD%D0%B0_%D0%92%D0%B8%D0%BA%D1%82%D0%BE%D1%80%D0%BE%D0%B2%D0%BD%D0%B0&amp;action%E2%95%90edit&amp;redlink%E2%95%901" TargetMode="External"/><Relationship Id="rId9" Type="http://schemas.openxmlformats.org/officeDocument/2006/relationships/hyperlink" Target="http://yavix.ru/%D0%B2%D0%B8%D0%BA%D0%B8%20%D0%A3%D0%BB%D1%8C%D1%84%D1%81%D0%B0%D0%BA,%20%D0%9B%D0%B5%D0%BC%D0%B1%D0%B8%D1%82%20%D0%AE%D1%85%D0%B0%D0%BD%D0%BE%D0%B2%D0%B8%D1%87" TargetMode="External"/><Relationship Id="rId14" Type="http://schemas.openxmlformats.org/officeDocument/2006/relationships/hyperlink" Target="http://yavix.ru/%E2%97%B9%D0%B2%D0%B8%D0%BA%D0%B8%20%E2%95%B1w%E2%95%B1index.php%E2%81%87title%E2%95%90%D0%9D%D1%83%D0%B4%D1%8C%D0%B3%D0%B0,_%D0%9C%D0%B0%D1%80%D0%B8%D0%BD%D0%B0_%D0%90%D0%BD%D0%B4%D1%80%D0%B5%D0%B5%D0%B2%D0%BD%D0%B0&amp;action%E2%95%90edit&amp;redlink%E2%95%901" TargetMode="External"/><Relationship Id="rId22" Type="http://schemas.openxmlformats.org/officeDocument/2006/relationships/hyperlink" Target="http://yavix.ru/%D0%B2%D0%B8%D0%BA%D0%B8%20%D0%A0%D1%83%D1%82%D0%B1%D0%B5%D1%80%D0%B3,%20%D0%98%D0%BB%D1%8C%D1%8F%20%D0%93%D1%80%D0%B8%D0%B3%D0%BE%D1%80%D1%8C%D0%B5%D0%B2%D0%B8%D1%87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yavix.ru/%D0%B2%D0%B8%D0%BA%D0%B8%20%D0%9E%D0%BB%D0%B5%D0%B2,%20%D0%9D%D0%B0%D1%83%D0%BC%20%D0%9C%D0%B8%D1%80%D0%BE%D0%BD%D0%BE%D0%B2%D0%B8%D1%87" TargetMode="External"/><Relationship Id="rId13" Type="http://schemas.openxmlformats.org/officeDocument/2006/relationships/hyperlink" Target="http://yavix.ru/%E2%97%B9%D0%B2%D0%B8%D0%BA%D0%B8%20%E2%95%B1w%E2%95%B1index.php%E2%81%87title%E2%95%90%D0%91%D1%83%D0%B4%D0%BD%D0%B8%D0%BA%D0%BE%D0%B2%D0%B0,_%D0%90%D0%BB%D0%B8%D0%BD%D0%B0_%D0%9D%D0%B5%D1%81%D1%82%D0%B5%D1%80%D0%BE%D0%B2%D0%BD%D0%B0&amp;action%E2%95%90edit&amp;redlink%E2%95%901" TargetMode="External"/><Relationship Id="rId18" Type="http://schemas.openxmlformats.org/officeDocument/2006/relationships/hyperlink" Target="http://yavix.ru/%E2%97%B9%D0%B2%D0%B8%D0%BA%D0%B8%20%E2%95%B1w%E2%95%B1index.php%E2%81%87title%E2%95%90%D0%92._%D0%91%D0%B5%D0%BB%D1%8F%D0%BD%D1%81%D0%BA%D0%B8%D0%B9&amp;action%E2%95%90edit&amp;redlink%E2%95%901" TargetMode="External"/><Relationship Id="rId3" Type="http://schemas.openxmlformats.org/officeDocument/2006/relationships/hyperlink" Target="http://yavix.ru/%D0%B2%D0%B8%D0%BA%D0%B8%20%D0%94%D1%83%D0%BD%D0%B0%D0%B5%D0%B2%D1%81%D0%BA%D0%B8%D0%B9,%20%D0%9C%D0%B0%D0%BA%D1%81%D0%B8%D0%BC%20%D0%98%D1%81%D0%B0%D0%B0%D0%BA%D0%BE%D0%B2%D0%B8%D1%87" TargetMode="External"/><Relationship Id="rId21" Type="http://schemas.openxmlformats.org/officeDocument/2006/relationships/hyperlink" Target="http://yavix.ru/%D0%B2%D0%B8%D0%BA%D0%B8%20%D0%9C%D0%B8%D0%BB%D1%8C%D0%BA%D0%B8%D1%81,%20%D0%9B%D0%B0%D0%B7%D0%B0%D1%80%D1%8C%20%D0%9D%D0%B0%D1%83%D0%BC%D0%BE%D0%B2%D0%B8%D1%87" TargetMode="External"/><Relationship Id="rId7" Type="http://schemas.openxmlformats.org/officeDocument/2006/relationships/hyperlink" Target="http://yavix.ru/%E2%97%B9%D0%B2%D0%B8%D0%BA%D0%B8%20%E2%95%B1w%E2%95%B1index.php%E2%81%87title%E2%95%90%D0%98%D0%BD%D0%BD%D0%B0_%D0%91%D1%80%D0%BE%D0%B6%D0%BE%D0%B2%D1%81%D0%BA%D0%B0%D1%8F&amp;action%E2%95%90edit&amp;redlink%E2%95%901" TargetMode="External"/><Relationship Id="rId12" Type="http://schemas.openxmlformats.org/officeDocument/2006/relationships/hyperlink" Target="http://yavix.ru/%E2%97%B9%D0%B2%D0%B8%D0%BA%D0%B8%20%E2%95%B1w%E2%95%B1index.php%E2%81%87title%E2%95%90%D0%9B%D1%8E%D0%B1%D0%BE%D0%B2%D1%8C_%D0%9A%D1%83%D0%BB%D0%B8%D0%BA%D0%BE%D0%B2%D0%B0&amp;action%E2%95%90edit&amp;redlink%E2%95%901" TargetMode="External"/><Relationship Id="rId17" Type="http://schemas.openxmlformats.org/officeDocument/2006/relationships/hyperlink" Target="http://yavix.ru/%E2%97%B9%D0%B2%D0%B8%D0%BA%D0%B8%20%E2%95%B1w%E2%95%B1index.php%E2%81%87title%E2%95%90%D0%98._%D0%98%D0%B2%D0%B0%D0%BD%D0%BE%D0%B2%D0%B0&amp;action%E2%95%90edit&amp;redlink%E2%95%901" TargetMode="External"/><Relationship Id="rId25" Type="http://schemas.openxmlformats.org/officeDocument/2006/relationships/hyperlink" Target="http://yavix.ru/%D0%B2%D0%B8%D0%BA%D0%B8%20%D0%A1%D0%B2%D0%B5%D0%BC%D0%B0" TargetMode="External"/><Relationship Id="rId2" Type="http://schemas.openxmlformats.org/officeDocument/2006/relationships/hyperlink" Target="http://yavix.ru/%D0%B2%D0%B8%D0%BA%D0%B8%20%D0%92%D0%B0%D0%BB%D1%83%D1%86%D0%BA%D0%B8%D0%B9,%20%D0%92%D0%BB%D0%B0%D0%B4%D0%B8%D0%BC%D0%B8%D1%80%20%D0%98%D0%B2%D0%B0%D0%BD%D0%BE%D0%B2%D0%B8%D1%87" TargetMode="External"/><Relationship Id="rId16" Type="http://schemas.openxmlformats.org/officeDocument/2006/relationships/hyperlink" Target="http://yavix.ru/%E2%97%B9%D0%B2%D0%B8%D0%BA%D0%B8%20%E2%95%B1w%E2%95%B1index.php%E2%81%87title%E2%95%90%D0%92%D1%81%D0%B5%D0%B2%D0%BE%D0%BB%D0%BE%D0%B4_%D0%AF%D0%BA%D1%83%D0%B1%D0%BE%D0%B2%D0%B8%D1%87&amp;action%E2%95%90edit&amp;redlink%E2%95%901" TargetMode="External"/><Relationship Id="rId20" Type="http://schemas.openxmlformats.org/officeDocument/2006/relationships/hyperlink" Target="http://yavix.ru/%E2%97%B9%D0%B2%D0%B8%D0%BA%D0%B8%20%E2%95%B1w%E2%95%B1index.php%E2%81%87title%E2%95%90%D0%90%D1%80%D1%81%D0%B5%D0%BD%D0%B8%D0%B9_%D0%9B%D0%B0%D0%BF%D0%B8%D1%81%D0%BE%D0%B2&amp;action%E2%95%90edit&amp;redlink%E2%95%90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yavix.ru/%D0%B2%D0%B8%D0%BA%D0%B8%20%D0%A0%D0%B0%D0%B1%D0%B8%D0%BD%D0%BE%D0%B2%D0%B8%D1%87,%20%D0%AE%D1%80%D0%B8%D0%B9%20%D0%95%D1%84%D0%B8%D0%BC%D0%BE%D0%B2%D0%B8%D1%87" TargetMode="External"/><Relationship Id="rId11" Type="http://schemas.openxmlformats.org/officeDocument/2006/relationships/hyperlink" Target="http://yavix.ru/%E2%97%B9%D0%B2%D0%B8%D0%BA%D0%B8%20%E2%95%B1w%E2%95%B1index.php%E2%81%87title%E2%95%90%D0%AD%D0%B4%D1%83%D0%B0%D1%80%D0%B4_%D0%9A%D0%B5%D1%80%D1%87&amp;action%E2%95%90edit&amp;redlink%E2%95%901" TargetMode="External"/><Relationship Id="rId24" Type="http://schemas.openxmlformats.org/officeDocument/2006/relationships/hyperlink" Target="http://yavix.ru/%D0%B2%D0%B8%D0%BA%D0%B8%20%D0%9F%D1%80%D0%BE%D0%B8%D0%B7%D0%B2%D0%BE%D0%B4%D1%81%D1%82%D0%B2%D0%B5%D0%BD%D0%BD%D0%BE%D0%B5%20%D0%BE%D0%B1%D1%8A%D0%B5%D0%B4%D0%B8%D0%BD%D0%B5%D0%BD%D0%B8%D0%B5" TargetMode="External"/><Relationship Id="rId5" Type="http://schemas.openxmlformats.org/officeDocument/2006/relationships/hyperlink" Target="http://yavix.ru/%D0%B2%D0%B8%D0%BA%D0%B8%20%D0%9F%D0%B5%D1%82%D1%80%D0%BE%D0%B2,%20%D0%92%D0%B8%D0%BA%D1%82%D0%BE%D1%80%20%D0%92%D0%B0%D0%BB%D0%B5%D0%BD%D1%82%D0%B8%D0%BD%D0%BE%D0%B2%D0%B8%D1%87" TargetMode="External"/><Relationship Id="rId15" Type="http://schemas.openxmlformats.org/officeDocument/2006/relationships/hyperlink" Target="http://yavix.ru/%D0%B2%D0%B8%D0%BA%D0%B8%20%D0%A1%D0%BA%D1%80%D0%B8%D0%BF%D0%BA%D0%B0,%20%D0%A1%D0%B5%D1%80%D0%B3%D0%B5%D0%B9%20%D0%98%D0%B2%D0%B0%D0%BD%D0%BE%D0%B2%D0%B8%D1%87" TargetMode="External"/><Relationship Id="rId23" Type="http://schemas.openxmlformats.org/officeDocument/2006/relationships/hyperlink" Target="http://yavix.ru/%D0%B2%D0%B8%D0%BA%D0%B8%20%D0%A8%D0%BE%D1%81%D1%82%D0%BA%D0%B0" TargetMode="External"/><Relationship Id="rId10" Type="http://schemas.openxmlformats.org/officeDocument/2006/relationships/hyperlink" Target="http://yavix.ru/%E2%97%B9%D0%B2%D0%B8%D0%BA%D0%B8%20%E2%95%B1w%E2%95%B1index.php%E2%81%87title%E2%95%90%D0%A2%D0%B0%D0%BC%D0%B0%D1%80%D0%B0_%D0%92%D0%BB%D0%B0%D0%B4%D0%B8%D0%BC%D0%B8%D1%80%D1%86%D0%B5%D0%B2%D0%B0&amp;action%E2%95%90edit&amp;redlink%E2%95%901" TargetMode="External"/><Relationship Id="rId19" Type="http://schemas.openxmlformats.org/officeDocument/2006/relationships/hyperlink" Target="http://yavix.ru/%E2%97%B9%D0%B2%D0%B8%D0%BA%D0%B8%20%E2%95%B1w%E2%95%B1index.php%E2%81%87title%E2%95%90%D0%98._%D0%9D%D0%B0%D1%83%D0%BC%D0%BE%D0%B2%D0%B0&amp;action%E2%95%90edit&amp;redlink%E2%95%901" TargetMode="External"/><Relationship Id="rId4" Type="http://schemas.openxmlformats.org/officeDocument/2006/relationships/hyperlink" Target="http://yavix.ru/%D0%B2%D0%B8%D0%BA%D0%B8%20%D0%9F%D0%B8%D0%B3%D0%B0%D0%BD%D0%BE%D0%B2,%20%D0%92%D0%B0%D0%BB%D0%B5%D0%BD%D1%82%D0%B8%D0%BD%20%D0%92%D0%B0%D1%81%D0%B8%D0%BB%D1%8C%D0%B5%D0%B2%D0%B8%D1%87" TargetMode="External"/><Relationship Id="rId9" Type="http://schemas.openxmlformats.org/officeDocument/2006/relationships/hyperlink" Target="http://yavix.ru/%D0%B2%D0%B8%D0%BA%D0%B8%20%D0%9F%D0%BB%D0%B8%D1%81%D0%B5%D1%86%D0%BA%D0%B8%D0%B9,%20%D0%90%D0%B7%D0%B0%D1%80%D0%B8%D0%B9%20%D0%9C%D0%B8%D1%85%D0%B0%D0%B9%D0%BB%D0%BE%D0%B2%D0%B8%D1%87" TargetMode="External"/><Relationship Id="rId14" Type="http://schemas.openxmlformats.org/officeDocument/2006/relationships/hyperlink" Target="http://yavix.ru/%D0%B2%D0%B8%D0%BA%D0%B8%20%D0%A0%D0%BE%D1%81%D1%81%D0%B8%D0%B9%D1%81%D0%BA%D0%B8%D0%B9%20%D0%B3%D0%BE%D1%81%D1%83%D0%B4%D0%B0%D1%80%D1%81%D1%82%D0%B2%D0%B5%D0%BD%D0%BD%D1%8B%D0%B9%20%D1%81%D0%B8%D0%BC%D1%84%D0%BE%D0%BD%D0%B8%D1%87%D0%B5%D1%81%D0%BA%D0%B8%D0%B9%20%D0%BE%D1%80%D0%BA%D0%B5%D1%81%D1%82%D1%80%20%D0%BA%D0%B8%D0%BD%D0%B5%D0%BC%D0%B0%D1%82%D0%BE%D0%B3%D1%80%D0%B0%D1%84%D0%B8%D0%B8" TargetMode="External"/><Relationship Id="rId22" Type="http://schemas.openxmlformats.org/officeDocument/2006/relationships/hyperlink" Target="http://yavix.ru/%D0%B2%D0%B8%D0%BA%D0%B8%20%D0%9A%D0%B2%D0%B8%D0%BD%D0%B8%D1%85%D0%B8%D0%B4%D0%B7%D0%B5,%20%D0%9B%D0%B5%D0%BE%D0%BD%D0%B8%D0%B4%20%D0%90%D0%BB%D0%B5%D0%BA%D1%81%D0%B0%D0%BD%D0%B4%D1%80%D0%BE%D0%B2%D0%B8%D1%87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yavix.ru/%D0%B2%D0%B8%D0%BA%D0%B8%20%D0%9E%D0%BB%D0%B5%D0%B2,%20%D0%9D%D0%B0%D1%83%D0%BC%20%D0%9C%D0%B8%D1%80%D0%BE%D0%BD%D0%BE%D0%B2%D0%B8%D1%87" TargetMode="External"/><Relationship Id="rId3" Type="http://schemas.openxmlformats.org/officeDocument/2006/relationships/hyperlink" Target="http://yavix.ru/%D0%B2%D0%B8%D0%BA%D0%B8%20%D0%93%D1%80%D0%B0%D0%BC%D0%BF%D0%BB%D0%B0%D1%81%D1%82%D0%B8%D0%BD%D0%BA%D0%B0" TargetMode="External"/><Relationship Id="rId7" Type="http://schemas.openxmlformats.org/officeDocument/2006/relationships/hyperlink" Target="http://yavix.ru/%D0%B2%D0%B8%D0%BA%D0%B8%20%D0%9F%D0%BE%D0%B4%D0%B3%D0%BE%D1%80%D0%BE%D0%B4%D0%B5%D1%86%D0%BA%D0%B8%D0%B9,%20%D0%9F%D1%91%D1%82%D1%80%20%D0%98%D0%B2%D0%B0%D0%BD%D0%BE%D0%B2%D0%B8%D1%87" TargetMode="External"/><Relationship Id="rId2" Type="http://schemas.openxmlformats.org/officeDocument/2006/relationships/hyperlink" Target="http://yavix.ru/%D0%B2%D0%B8%D0%BA%D0%B8%20%D0%9C%D0%B5%D0%BB%D0%BE%D0%B4%D0%B8%D1%8F%20%28%D1%84%D0%B8%D1%80%D0%BC%D0%B0%2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yavix.ru/%D0%B2%D0%B8%D0%BA%D0%B8%20%D0%93%D0%BE%D0%BB%D1%83%D1%82%D0%B2%D0%B8%D0%BD,%20%D0%92%D0%B0%D0%B4%D0%B8%D0%BC%20%D0%AE%D1%80%D1%8C%D0%B5%D0%B2%D0%B8%D1%87" TargetMode="External"/><Relationship Id="rId5" Type="http://schemas.openxmlformats.org/officeDocument/2006/relationships/hyperlink" Target="http://yavix.ru/%D0%B2%D0%B8%D0%BA%D0%B8%20%D0%92%D0%BE%D1%81%D0%BA%D1%80%D0%B5%D1%81%D0%B5%D0%BD%D0%B8%D0%B5%20%28%D0%B3%D1%80%D1%83%D0%BF%D0%BF%D0%B0%29" TargetMode="External"/><Relationship Id="rId4" Type="http://schemas.openxmlformats.org/officeDocument/2006/relationships/hyperlink" Target="http://yavix.ru/%D0%B2%D0%B8%D0%BA%D0%B8%20%D0%A1%D0%92%20%28%D0%B3%D1%80%D1%83%D0%BF%D0%BF%D0%B0%29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yavix.ru/%E2%97%B9%D0%B2%D0%B8%D0%BA%D0%B8%20%E2%95%B1w%E2%95%B1index.php%E2%81%87title%E2%95%90%D0%92%D0%BE%D1%80%D0%BE%D0%BD%D0%B8%D0%BD%D0%B0,_%D0%A2%D0%B0%D1%82%D1%8C%D1%8F%D0%BD%D0%B0_%D0%92%D0%B8%D0%BA%D1%82%D0%BE%D1%80%D0%BE%D0%B2%D0%BD%D0%B0&amp;action%E2%95%90edit&amp;redlink%E2%95%901" TargetMode="External"/><Relationship Id="rId2" Type="http://schemas.openxmlformats.org/officeDocument/2006/relationships/hyperlink" Target="http://yavix.ru/%D0%B2%D0%B8%D0%BA%D0%B8%20%D0%A1%D0%BC%D0%B5%D1%8F%D0%BD,%20%D0%9F%D0%B0%D0%B2%D0%B5%D0%BB%20%D0%95%D0%B2%D0%B3%D0%B5%D0%BD%D1%8C%D0%B5%D0%B2%D0%B8%D1%8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428604"/>
            <a:ext cx="5929354" cy="58381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571480"/>
            <a:ext cx="4071966" cy="5000660"/>
          </a:xfrm>
        </p:spPr>
        <p:txBody>
          <a:bodyPr>
            <a:normAutofit fontScale="62500" lnSpcReduction="20000"/>
          </a:bodyPr>
          <a:lstStyle/>
          <a:p>
            <a:r>
              <a:rPr lang="ru-RU" b="1" i="1" dirty="0" smtClean="0">
                <a:latin typeface="Book Antiqua" pitchFamily="18" charset="0"/>
              </a:rPr>
              <a:t>«</a:t>
            </a:r>
            <a:r>
              <a:rPr lang="ru-RU" b="1" i="1" dirty="0" err="1" smtClean="0">
                <a:latin typeface="Book Antiqua" pitchFamily="18" charset="0"/>
              </a:rPr>
              <a:t>Мэ́ри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 smtClean="0">
                <a:latin typeface="Book Antiqua" pitchFamily="18" charset="0"/>
              </a:rPr>
              <a:t>По́ппинс</a:t>
            </a:r>
            <a:r>
              <a:rPr lang="ru-RU" b="1" i="1" dirty="0" smtClean="0">
                <a:latin typeface="Book Antiqua" pitchFamily="18" charset="0"/>
              </a:rPr>
              <a:t>, до </a:t>
            </a:r>
            <a:r>
              <a:rPr lang="ru-RU" b="1" i="1" dirty="0" err="1" smtClean="0">
                <a:latin typeface="Book Antiqua" pitchFamily="18" charset="0"/>
              </a:rPr>
              <a:t>свида́ния</a:t>
            </a:r>
            <a:r>
              <a:rPr lang="ru-RU" b="1" i="1" dirty="0" smtClean="0">
                <a:latin typeface="Book Antiqua" pitchFamily="18" charset="0"/>
              </a:rPr>
              <a:t>»</a:t>
            </a:r>
            <a:r>
              <a:rPr lang="ru-RU" i="1" dirty="0" smtClean="0">
                <a:latin typeface="Book Antiqua" pitchFamily="18" charset="0"/>
              </a:rPr>
              <a:t> </a:t>
            </a:r>
            <a:r>
              <a:rPr lang="ru-RU" dirty="0" smtClean="0"/>
              <a:t> — </a:t>
            </a:r>
            <a:r>
              <a:rPr lang="ru-RU" dirty="0" smtClean="0">
                <a:latin typeface="Book Antiqua" pitchFamily="18" charset="0"/>
              </a:rPr>
              <a:t>телевизионный художественный фильм-мюзикл режиссёра </a:t>
            </a:r>
            <a:r>
              <a:rPr lang="ru-RU" dirty="0" smtClean="0">
                <a:latin typeface="Book Antiqua" pitchFamily="18" charset="0"/>
                <a:hlinkClick r:id="rId2" tooltip="Квинихидзе, Леонид Александрович"/>
              </a:rPr>
              <a:t>Леонида </a:t>
            </a:r>
            <a:r>
              <a:rPr lang="ru-RU" dirty="0" err="1" smtClean="0">
                <a:latin typeface="Book Antiqua" pitchFamily="18" charset="0"/>
                <a:hlinkClick r:id="rId2" tooltip="Квинихидзе, Леонид Александрович"/>
              </a:rPr>
              <a:t>Квинихидзе</a:t>
            </a:r>
            <a:r>
              <a:rPr lang="ru-RU" dirty="0" smtClean="0">
                <a:latin typeface="Book Antiqua" pitchFamily="18" charset="0"/>
              </a:rPr>
              <a:t> в двух сериях («Леди Совершенство» и «Неделя кончается в среду»), снятый творческим объединением телевизионных фильмов киностудии «</a:t>
            </a:r>
            <a:r>
              <a:rPr lang="ru-RU" dirty="0" smtClean="0">
                <a:latin typeface="Book Antiqua" pitchFamily="18" charset="0"/>
                <a:hlinkClick r:id="rId3" tooltip="Мосфильм"/>
              </a:rPr>
              <a:t> Мосфильм</a:t>
            </a:r>
            <a:r>
              <a:rPr lang="ru-RU" dirty="0" smtClean="0">
                <a:latin typeface="Book Antiqua" pitchFamily="18" charset="0"/>
              </a:rPr>
              <a:t> » по заказу </a:t>
            </a:r>
            <a:r>
              <a:rPr lang="ru-RU" dirty="0" smtClean="0">
                <a:latin typeface="Book Antiqua" pitchFamily="18" charset="0"/>
                <a:hlinkClick r:id="rId4" tooltip="Гостелерадио СССР"/>
              </a:rPr>
              <a:t>Гостелерадио СССР</a:t>
            </a:r>
            <a:r>
              <a:rPr lang="ru-RU" dirty="0" smtClean="0">
                <a:latin typeface="Book Antiqua" pitchFamily="18" charset="0"/>
              </a:rPr>
              <a:t> по мотивам произведений </a:t>
            </a:r>
            <a:r>
              <a:rPr lang="ru-RU" dirty="0" err="1" smtClean="0">
                <a:latin typeface="Book Antiqua" pitchFamily="18" charset="0"/>
                <a:hlinkClick r:id="rId5" tooltip="Трэверс, Памела Линдон"/>
              </a:rPr>
              <a:t>Памелы</a:t>
            </a:r>
            <a:r>
              <a:rPr lang="ru-RU" dirty="0" smtClean="0">
                <a:latin typeface="Book Antiqua" pitchFamily="18" charset="0"/>
                <a:hlinkClick r:id="rId5" tooltip="Трэверс, Памела Линдон"/>
              </a:rPr>
              <a:t> </a:t>
            </a:r>
            <a:r>
              <a:rPr lang="ru-RU" dirty="0" err="1" smtClean="0">
                <a:latin typeface="Book Antiqua" pitchFamily="18" charset="0"/>
                <a:hlinkClick r:id="rId5" tooltip="Трэверс, Памела Линдон"/>
              </a:rPr>
              <a:t>Трэверс</a:t>
            </a:r>
            <a:r>
              <a:rPr lang="ru-RU" dirty="0" smtClean="0">
                <a:latin typeface="Book Antiqua" pitchFamily="18" charset="0"/>
              </a:rPr>
              <a:t> о </a:t>
            </a:r>
            <a:r>
              <a:rPr lang="ru-RU" dirty="0" smtClean="0">
                <a:latin typeface="Book Antiqua" pitchFamily="18" charset="0"/>
                <a:hlinkClick r:id="rId6" tooltip="Мэри Поппинс"/>
              </a:rPr>
              <a:t>Мэри </a:t>
            </a:r>
            <a:r>
              <a:rPr lang="ru-RU" dirty="0" err="1" smtClean="0">
                <a:latin typeface="Book Antiqua" pitchFamily="18" charset="0"/>
                <a:hlinkClick r:id="rId6" tooltip="Мэри Поппинс"/>
              </a:rPr>
              <a:t>Поппинс</a:t>
            </a:r>
            <a:r>
              <a:rPr lang="ru-RU" dirty="0" smtClean="0">
                <a:latin typeface="Book Antiqua" pitchFamily="18" charset="0"/>
              </a:rPr>
              <a:t> . Телепремьера состоялась 8 января 1984 года.</a:t>
            </a:r>
            <a:endParaRPr lang="ru-RU" dirty="0">
              <a:latin typeface="Book Antiqua" pitchFamily="18" charset="0"/>
            </a:endParaRPr>
          </a:p>
        </p:txBody>
      </p:sp>
      <p:pic>
        <p:nvPicPr>
          <p:cNvPr id="4" name="Рисунок 3" descr="iр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72132" y="500042"/>
            <a:ext cx="2929290" cy="4143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14290"/>
            <a:ext cx="7786742" cy="607223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7200" b="1" i="1" dirty="0" smtClean="0">
                <a:latin typeface="Arial Black" pitchFamily="34" charset="0"/>
              </a:rPr>
              <a:t>В ролях </a:t>
            </a:r>
          </a:p>
          <a:p>
            <a:r>
              <a:rPr lang="ru-RU" sz="7200" dirty="0" smtClean="0">
                <a:hlinkClick r:id="rId2" tooltip="Андрейченко, Наталья Эдуардовна"/>
              </a:rPr>
              <a:t>Наталья </a:t>
            </a:r>
            <a:r>
              <a:rPr lang="ru-RU" sz="7200" dirty="0" err="1" smtClean="0">
                <a:hlinkClick r:id="rId2" tooltip="Андрейченко, Наталья Эдуардовна"/>
              </a:rPr>
              <a:t>Андрейченко</a:t>
            </a:r>
            <a:r>
              <a:rPr lang="ru-RU" sz="7200" dirty="0" smtClean="0"/>
              <a:t>  — </a:t>
            </a:r>
            <a:r>
              <a:rPr lang="ru-RU" sz="7200" i="1" dirty="0" smtClean="0">
                <a:hlinkClick r:id="rId3" tooltip="Мэри Поппинс"/>
              </a:rPr>
              <a:t>Мэри </a:t>
            </a:r>
            <a:r>
              <a:rPr lang="ru-RU" sz="7200" i="1" dirty="0" err="1" smtClean="0">
                <a:hlinkClick r:id="rId3" tooltip="Мэри Поппинс"/>
              </a:rPr>
              <a:t>Поппинс</a:t>
            </a:r>
            <a:r>
              <a:rPr lang="ru-RU" sz="7200" i="1" dirty="0" smtClean="0"/>
              <a:t> </a:t>
            </a:r>
            <a:r>
              <a:rPr lang="ru-RU" sz="7200" dirty="0" smtClean="0"/>
              <a:t>(вокал — </a:t>
            </a:r>
            <a:r>
              <a:rPr lang="ru-RU" sz="7200" dirty="0" smtClean="0">
                <a:hlinkClick r:id="rId4" tooltip="Воронина, Татьяна Викторовна (страница отсутствует)"/>
              </a:rPr>
              <a:t>Татьяна Воронина</a:t>
            </a:r>
            <a:r>
              <a:rPr lang="ru-RU" sz="7200" dirty="0" smtClean="0"/>
              <a:t> )</a:t>
            </a:r>
          </a:p>
          <a:p>
            <a:r>
              <a:rPr lang="ru-RU" sz="7200" dirty="0" smtClean="0">
                <a:hlinkClick r:id="rId5" tooltip="Филозов, Альберт Леонидович"/>
              </a:rPr>
              <a:t>Альберт Филозов</a:t>
            </a:r>
            <a:r>
              <a:rPr lang="ru-RU" sz="7200" dirty="0" smtClean="0"/>
              <a:t>  — </a:t>
            </a:r>
            <a:r>
              <a:rPr lang="ru-RU" sz="7200" i="1" dirty="0" smtClean="0"/>
              <a:t>мистер Джордж </a:t>
            </a:r>
            <a:r>
              <a:rPr lang="ru-RU" sz="7200" i="1" dirty="0" err="1" smtClean="0"/>
              <a:t>Бэнкс</a:t>
            </a:r>
            <a:r>
              <a:rPr lang="ru-RU" sz="7200" dirty="0" smtClean="0"/>
              <a:t> </a:t>
            </a:r>
          </a:p>
          <a:p>
            <a:r>
              <a:rPr lang="ru-RU" sz="7200" dirty="0" smtClean="0">
                <a:hlinkClick r:id="rId6" tooltip="Удовиченко, Лариса Ивановна"/>
              </a:rPr>
              <a:t>Лариса Удовиченко</a:t>
            </a:r>
            <a:r>
              <a:rPr lang="ru-RU" sz="7200" dirty="0" smtClean="0"/>
              <a:t>  — </a:t>
            </a:r>
            <a:r>
              <a:rPr lang="ru-RU" sz="7200" i="1" dirty="0" smtClean="0"/>
              <a:t>миссис </a:t>
            </a:r>
            <a:r>
              <a:rPr lang="ru-RU" sz="7200" i="1" dirty="0" err="1" smtClean="0"/>
              <a:t>Бэнкс</a:t>
            </a:r>
            <a:r>
              <a:rPr lang="ru-RU" sz="7200" dirty="0" smtClean="0"/>
              <a:t> </a:t>
            </a:r>
          </a:p>
          <a:p>
            <a:r>
              <a:rPr lang="ru-RU" sz="7200" dirty="0" smtClean="0">
                <a:hlinkClick r:id="rId7" tooltip="Рукавишников, Филипп Александрович"/>
              </a:rPr>
              <a:t>Филипп Рукавишников</a:t>
            </a:r>
            <a:r>
              <a:rPr lang="ru-RU" sz="7200" dirty="0" smtClean="0"/>
              <a:t>  — </a:t>
            </a:r>
            <a:r>
              <a:rPr lang="ru-RU" sz="7200" i="1" dirty="0" smtClean="0"/>
              <a:t>Майкл </a:t>
            </a:r>
            <a:r>
              <a:rPr lang="ru-RU" sz="7200" i="1" dirty="0" err="1" smtClean="0"/>
              <a:t>Бэнкс</a:t>
            </a:r>
            <a:r>
              <a:rPr lang="ru-RU" sz="7200" dirty="0" smtClean="0"/>
              <a:t> </a:t>
            </a:r>
          </a:p>
          <a:p>
            <a:r>
              <a:rPr lang="ru-RU" sz="7200" dirty="0" smtClean="0">
                <a:hlinkClick r:id="rId8" tooltip="Плисецкая, Анна Александровна"/>
              </a:rPr>
              <a:t>Анна Плисецкая</a:t>
            </a:r>
            <a:r>
              <a:rPr lang="ru-RU" sz="7200" dirty="0" smtClean="0"/>
              <a:t>  — </a:t>
            </a:r>
            <a:r>
              <a:rPr lang="ru-RU" sz="7200" i="1" dirty="0" smtClean="0"/>
              <a:t>Джейн </a:t>
            </a:r>
            <a:r>
              <a:rPr lang="ru-RU" sz="7200" i="1" dirty="0" err="1" smtClean="0"/>
              <a:t>Бэнкс</a:t>
            </a:r>
            <a:r>
              <a:rPr lang="ru-RU" sz="7200" i="1" dirty="0" smtClean="0"/>
              <a:t>, его сестра</a:t>
            </a:r>
            <a:r>
              <a:rPr lang="ru-RU" sz="7200" dirty="0" smtClean="0"/>
              <a:t> </a:t>
            </a:r>
          </a:p>
          <a:p>
            <a:r>
              <a:rPr lang="ru-RU" sz="7200" dirty="0" err="1" smtClean="0">
                <a:hlinkClick r:id="rId9" tooltip="Ульфсак, Лембит Юханович"/>
              </a:rPr>
              <a:t>Лембит</a:t>
            </a:r>
            <a:r>
              <a:rPr lang="ru-RU" sz="7200" dirty="0" smtClean="0">
                <a:hlinkClick r:id="rId9" tooltip="Ульфсак, Лембит Юханович"/>
              </a:rPr>
              <a:t> </a:t>
            </a:r>
            <a:r>
              <a:rPr lang="ru-RU" sz="7200" dirty="0" err="1" smtClean="0">
                <a:hlinkClick r:id="rId9" tooltip="Ульфсак, Лембит Юханович"/>
              </a:rPr>
              <a:t>Ульфсак</a:t>
            </a:r>
            <a:r>
              <a:rPr lang="ru-RU" sz="7200" dirty="0" smtClean="0"/>
              <a:t>  — </a:t>
            </a:r>
            <a:r>
              <a:rPr lang="ru-RU" sz="7200" i="1" dirty="0" smtClean="0"/>
              <a:t>Роберт </a:t>
            </a:r>
            <a:r>
              <a:rPr lang="ru-RU" sz="7200" i="1" dirty="0" err="1" smtClean="0"/>
              <a:t>Робертсон</a:t>
            </a:r>
            <a:r>
              <a:rPr lang="ru-RU" sz="7200" i="1" dirty="0" smtClean="0"/>
              <a:t> (он же «мистер Эй»), дядя Майкла и Джейн</a:t>
            </a:r>
            <a:r>
              <a:rPr lang="ru-RU" sz="7200" dirty="0" smtClean="0"/>
              <a:t> (озвучивание и вокал — </a:t>
            </a:r>
            <a:r>
              <a:rPr lang="ru-RU" sz="7200" dirty="0" smtClean="0">
                <a:hlinkClick r:id="rId10" tooltip="Смеян, Павел Евгеньевич"/>
              </a:rPr>
              <a:t>Павел Смеян</a:t>
            </a:r>
            <a:r>
              <a:rPr lang="ru-RU" sz="7200" dirty="0" smtClean="0"/>
              <a:t> )</a:t>
            </a:r>
          </a:p>
          <a:p>
            <a:r>
              <a:rPr lang="ru-RU" sz="7200" dirty="0" smtClean="0">
                <a:hlinkClick r:id="rId11" tooltip="Табаков, Олег Павлович"/>
              </a:rPr>
              <a:t>Олег Табаков</a:t>
            </a:r>
            <a:r>
              <a:rPr lang="ru-RU" sz="7200" dirty="0" smtClean="0"/>
              <a:t>  — </a:t>
            </a:r>
            <a:r>
              <a:rPr lang="ru-RU" sz="7200" i="1" dirty="0" smtClean="0"/>
              <a:t>мисс Эндрю</a:t>
            </a:r>
            <a:r>
              <a:rPr lang="ru-RU" sz="7200" dirty="0" smtClean="0"/>
              <a:t> (2 серия)</a:t>
            </a:r>
          </a:p>
          <a:p>
            <a:r>
              <a:rPr lang="ru-RU" sz="7200" dirty="0" smtClean="0">
                <a:hlinkClick r:id="rId12" tooltip="Скобцева, Ирина Константиновна"/>
              </a:rPr>
              <a:t>Ирина </a:t>
            </a:r>
            <a:r>
              <a:rPr lang="ru-RU" sz="7200" dirty="0" err="1" smtClean="0">
                <a:hlinkClick r:id="rId12" tooltip="Скобцева, Ирина Константиновна"/>
              </a:rPr>
              <a:t>Скобцева</a:t>
            </a:r>
            <a:r>
              <a:rPr lang="ru-RU" sz="7200" dirty="0" smtClean="0"/>
              <a:t>  — </a:t>
            </a:r>
            <a:r>
              <a:rPr lang="ru-RU" sz="7200" i="1" dirty="0" smtClean="0"/>
              <a:t>миссис </a:t>
            </a:r>
            <a:r>
              <a:rPr lang="ru-RU" sz="7200" i="1" dirty="0" err="1" smtClean="0"/>
              <a:t>Кэти</a:t>
            </a:r>
            <a:r>
              <a:rPr lang="ru-RU" sz="7200" i="1" dirty="0" smtClean="0"/>
              <a:t> </a:t>
            </a:r>
            <a:r>
              <a:rPr lang="ru-RU" sz="7200" i="1" dirty="0" err="1" smtClean="0"/>
              <a:t>Ларк</a:t>
            </a:r>
            <a:r>
              <a:rPr lang="ru-RU" sz="7200" dirty="0" smtClean="0"/>
              <a:t> </a:t>
            </a:r>
          </a:p>
          <a:p>
            <a:r>
              <a:rPr lang="ru-RU" sz="7200" dirty="0" smtClean="0">
                <a:hlinkClick r:id="rId13" tooltip="Гердт, Зиновий Ефимович"/>
              </a:rPr>
              <a:t>Зиновий Гердт</a:t>
            </a:r>
            <a:r>
              <a:rPr lang="ru-RU" sz="7200" dirty="0" smtClean="0"/>
              <a:t>  — </a:t>
            </a:r>
            <a:r>
              <a:rPr lang="ru-RU" sz="7200" i="1" dirty="0" smtClean="0"/>
              <a:t>адмирал Генри Бум</a:t>
            </a:r>
            <a:r>
              <a:rPr lang="ru-RU" sz="7200" dirty="0" smtClean="0"/>
              <a:t> </a:t>
            </a:r>
          </a:p>
          <a:p>
            <a:r>
              <a:rPr lang="ru-RU" sz="7200" dirty="0" smtClean="0">
                <a:hlinkClick r:id="rId14" tooltip="Нудьга, Марина Андреевна (страница отсутствует)"/>
              </a:rPr>
              <a:t>Марина Нудьга</a:t>
            </a:r>
            <a:r>
              <a:rPr lang="ru-RU" sz="7200" dirty="0" smtClean="0"/>
              <a:t>  — </a:t>
            </a:r>
            <a:r>
              <a:rPr lang="ru-RU" sz="7200" i="1" dirty="0" smtClean="0"/>
              <a:t>мадам </a:t>
            </a:r>
            <a:r>
              <a:rPr lang="ru-RU" sz="7200" i="1" dirty="0" err="1" smtClean="0"/>
              <a:t>Корри</a:t>
            </a:r>
            <a:r>
              <a:rPr lang="ru-RU" sz="7200" dirty="0" smtClean="0"/>
              <a:t> </a:t>
            </a:r>
          </a:p>
          <a:p>
            <a:r>
              <a:rPr lang="ru-RU" sz="7200" dirty="0" smtClean="0">
                <a:hlinkClick r:id="rId15" tooltip="Абайдулов, Гали Мягазович"/>
              </a:rPr>
              <a:t>Гали </a:t>
            </a:r>
            <a:r>
              <a:rPr lang="ru-RU" sz="7200" dirty="0" err="1" smtClean="0">
                <a:hlinkClick r:id="rId15" tooltip="Абайдулов, Гали Мягазович"/>
              </a:rPr>
              <a:t>Абайдулов</a:t>
            </a:r>
            <a:r>
              <a:rPr lang="ru-RU" sz="7200" dirty="0" smtClean="0"/>
              <a:t>  — </a:t>
            </a:r>
            <a:r>
              <a:rPr lang="ru-RU" sz="7200" i="1" dirty="0" smtClean="0"/>
              <a:t>сир Людовик, кот</a:t>
            </a:r>
            <a:r>
              <a:rPr lang="ru-RU" sz="7200" dirty="0" smtClean="0"/>
              <a:t> </a:t>
            </a:r>
          </a:p>
          <a:p>
            <a:r>
              <a:rPr lang="ru-RU" sz="7200" dirty="0" smtClean="0">
                <a:hlinkClick r:id="rId16" tooltip="Соколовский, Семён Григорьевич"/>
              </a:rPr>
              <a:t>Семён Соколовский</a:t>
            </a:r>
            <a:r>
              <a:rPr lang="ru-RU" sz="7200" dirty="0" smtClean="0"/>
              <a:t>  — </a:t>
            </a:r>
            <a:r>
              <a:rPr lang="ru-RU" sz="7200" i="1" dirty="0" smtClean="0"/>
              <a:t>мистер </a:t>
            </a:r>
            <a:r>
              <a:rPr lang="ru-RU" sz="7200" i="1" dirty="0" err="1" smtClean="0"/>
              <a:t>Уилкинс</a:t>
            </a:r>
            <a:r>
              <a:rPr lang="ru-RU" sz="7200" i="1" dirty="0" smtClean="0"/>
              <a:t>, пожилой джентльмен</a:t>
            </a:r>
            <a:r>
              <a:rPr lang="ru-RU" sz="7200" dirty="0" smtClean="0"/>
              <a:t> </a:t>
            </a:r>
          </a:p>
          <a:p>
            <a:r>
              <a:rPr lang="ru-RU" sz="7200" dirty="0" smtClean="0">
                <a:hlinkClick r:id="rId17" tooltip="Ясулович, Игорь Николаевич"/>
              </a:rPr>
              <a:t>Игорь </a:t>
            </a:r>
            <a:r>
              <a:rPr lang="ru-RU" sz="7200" dirty="0" err="1" smtClean="0">
                <a:hlinkClick r:id="rId17" tooltip="Ясулович, Игорь Николаевич"/>
              </a:rPr>
              <a:t>Ясулович</a:t>
            </a:r>
            <a:r>
              <a:rPr lang="ru-RU" sz="7200" dirty="0" smtClean="0"/>
              <a:t>  — </a:t>
            </a:r>
            <a:r>
              <a:rPr lang="ru-RU" sz="7200" i="1" dirty="0" smtClean="0"/>
              <a:t>мистер Смит, парковый сторож</a:t>
            </a:r>
            <a:r>
              <a:rPr lang="ru-RU" sz="7200" dirty="0" smtClean="0"/>
              <a:t> </a:t>
            </a:r>
          </a:p>
          <a:p>
            <a:r>
              <a:rPr lang="ru-RU" sz="7200" dirty="0" smtClean="0">
                <a:hlinkClick r:id="rId18" tooltip="Каневский, Леонид Семёнович"/>
              </a:rPr>
              <a:t>Леонид </a:t>
            </a:r>
            <a:r>
              <a:rPr lang="ru-RU" sz="7200" dirty="0" err="1" smtClean="0">
                <a:hlinkClick r:id="rId18" tooltip="Каневский, Леонид Семёнович"/>
              </a:rPr>
              <a:t>Каневский</a:t>
            </a:r>
            <a:r>
              <a:rPr lang="ru-RU" sz="7200" dirty="0" smtClean="0"/>
              <a:t>  — </a:t>
            </a:r>
            <a:r>
              <a:rPr lang="ru-RU" sz="7200" i="1" dirty="0" smtClean="0"/>
              <a:t>Боб </a:t>
            </a:r>
            <a:r>
              <a:rPr lang="ru-RU" sz="7200" i="1" dirty="0" err="1" smtClean="0"/>
              <a:t>Гудетти</a:t>
            </a:r>
            <a:r>
              <a:rPr lang="ru-RU" sz="7200" i="1" dirty="0" smtClean="0"/>
              <a:t>, экскаваторщик</a:t>
            </a:r>
            <a:r>
              <a:rPr lang="ru-RU" sz="7200" dirty="0" smtClean="0"/>
              <a:t> </a:t>
            </a:r>
          </a:p>
          <a:p>
            <a:r>
              <a:rPr lang="ru-RU" sz="7200" dirty="0" smtClean="0">
                <a:hlinkClick r:id="rId19" tooltip="Эммануил Левин"/>
              </a:rPr>
              <a:t>Эммануил Левин</a:t>
            </a:r>
            <a:r>
              <a:rPr lang="ru-RU" sz="7200" dirty="0" smtClean="0"/>
              <a:t>  — </a:t>
            </a:r>
            <a:r>
              <a:rPr lang="ru-RU" sz="7200" i="1" dirty="0" smtClean="0"/>
              <a:t>полисмен</a:t>
            </a:r>
            <a:r>
              <a:rPr lang="ru-RU" sz="7200" dirty="0" smtClean="0"/>
              <a:t> (озвучивает </a:t>
            </a:r>
            <a:r>
              <a:rPr lang="ru-RU" sz="7200" dirty="0" smtClean="0">
                <a:hlinkClick r:id="rId20" tooltip="Карапетян, Артём Яковлевич"/>
              </a:rPr>
              <a:t>Артём Карапетян</a:t>
            </a:r>
            <a:r>
              <a:rPr lang="ru-RU" sz="7200" dirty="0" smtClean="0"/>
              <a:t> )</a:t>
            </a:r>
          </a:p>
          <a:p>
            <a:r>
              <a:rPr lang="ru-RU" sz="7200" dirty="0" smtClean="0">
                <a:hlinkClick r:id="rId21" tooltip="Мороз, Юрий Павлович"/>
              </a:rPr>
              <a:t>Юрий Мороз</a:t>
            </a:r>
            <a:r>
              <a:rPr lang="ru-RU" sz="7200" dirty="0" smtClean="0"/>
              <a:t>  — </a:t>
            </a:r>
            <a:r>
              <a:rPr lang="ru-RU" sz="7200" i="1" dirty="0" smtClean="0"/>
              <a:t>почтальон</a:t>
            </a:r>
            <a:r>
              <a:rPr lang="ru-RU" sz="7200" dirty="0" smtClean="0"/>
              <a:t> </a:t>
            </a:r>
          </a:p>
          <a:p>
            <a:r>
              <a:rPr lang="ru-RU" sz="7200" dirty="0" smtClean="0">
                <a:hlinkClick r:id="rId22" tooltip="Рутберг, Илья Григорьевич"/>
              </a:rPr>
              <a:t>Илья </a:t>
            </a:r>
            <a:r>
              <a:rPr lang="ru-RU" sz="7200" dirty="0" err="1" smtClean="0">
                <a:hlinkClick r:id="rId22" tooltip="Рутберг, Илья Григорьевич"/>
              </a:rPr>
              <a:t>Рутберг</a:t>
            </a:r>
            <a:r>
              <a:rPr lang="ru-RU" sz="7200" dirty="0" smtClean="0"/>
              <a:t>  — </a:t>
            </a:r>
            <a:r>
              <a:rPr lang="ru-RU" sz="7200" i="1" dirty="0" smtClean="0"/>
              <a:t>чиновник</a:t>
            </a:r>
            <a:r>
              <a:rPr lang="ru-RU" sz="7200" dirty="0" smtClean="0"/>
              <a:t> (2 серия)</a:t>
            </a:r>
          </a:p>
          <a:p>
            <a:r>
              <a:rPr lang="ru-RU" sz="7200" dirty="0" smtClean="0">
                <a:hlinkClick r:id="rId23" tooltip="Бабаков, Павел Фёдорович"/>
              </a:rPr>
              <a:t>Павел </a:t>
            </a:r>
            <a:r>
              <a:rPr lang="ru-RU" sz="7200" dirty="0" err="1" smtClean="0">
                <a:hlinkClick r:id="rId23" tooltip="Бабаков, Павел Фёдорович"/>
              </a:rPr>
              <a:t>Бабаков</a:t>
            </a:r>
            <a:r>
              <a:rPr lang="ru-RU" sz="7200" dirty="0" smtClean="0"/>
              <a:t>  — </a:t>
            </a:r>
            <a:r>
              <a:rPr lang="ru-RU" sz="7200" i="1" dirty="0" smtClean="0"/>
              <a:t>мясник</a:t>
            </a:r>
            <a:r>
              <a:rPr lang="ru-RU" sz="7200" dirty="0" smtClean="0"/>
              <a:t> </a:t>
            </a:r>
          </a:p>
          <a:p>
            <a:r>
              <a:rPr lang="ru-RU" sz="7200" dirty="0" smtClean="0">
                <a:hlinkClick r:id="rId24" tooltip="Виктор Карклиньш (страница отсутствует)"/>
              </a:rPr>
              <a:t>Виктор </a:t>
            </a:r>
            <a:r>
              <a:rPr lang="ru-RU" sz="7200" dirty="0" err="1" smtClean="0">
                <a:hlinkClick r:id="rId24" tooltip="Виктор Карклиньш (страница отсутствует)"/>
              </a:rPr>
              <a:t>Карклиньш</a:t>
            </a:r>
            <a:r>
              <a:rPr lang="ru-RU" sz="7200" dirty="0" smtClean="0"/>
              <a:t>  — </a:t>
            </a:r>
            <a:r>
              <a:rPr lang="ru-RU" sz="7200" i="1" dirty="0" smtClean="0"/>
              <a:t>Нелей, мраморный мальчик</a:t>
            </a:r>
            <a:r>
              <a:rPr lang="ru-RU" sz="7200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2852"/>
            <a:ext cx="7715304" cy="6357982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/>
              <a:t>Съёмочная группа </a:t>
            </a:r>
          </a:p>
          <a:p>
            <a:r>
              <a:rPr lang="ru-RU" dirty="0" smtClean="0"/>
              <a:t>Автор сценария: </a:t>
            </a:r>
            <a:r>
              <a:rPr lang="ru-RU" dirty="0" smtClean="0">
                <a:hlinkClick r:id="rId2" tooltip="Валуцкий, Владимир Иванович"/>
              </a:rPr>
              <a:t>Владимир </a:t>
            </a:r>
            <a:r>
              <a:rPr lang="ru-RU" dirty="0" err="1" smtClean="0">
                <a:hlinkClick r:id="rId2" tooltip="Валуцкий, Владимир Иванович"/>
              </a:rPr>
              <a:t>Валуцкий</a:t>
            </a:r>
            <a:r>
              <a:rPr lang="ru-RU" dirty="0" smtClean="0"/>
              <a:t> </a:t>
            </a:r>
          </a:p>
          <a:p>
            <a:r>
              <a:rPr lang="ru-RU" dirty="0" smtClean="0"/>
              <a:t>Композитор: </a:t>
            </a:r>
            <a:r>
              <a:rPr lang="ru-RU" dirty="0" smtClean="0">
                <a:hlinkClick r:id="rId3" tooltip="Дунаевский, Максим Исаакович"/>
              </a:rPr>
              <a:t>Максим Дунаевский</a:t>
            </a:r>
            <a:r>
              <a:rPr lang="ru-RU" dirty="0" smtClean="0"/>
              <a:t> </a:t>
            </a:r>
          </a:p>
          <a:p>
            <a:r>
              <a:rPr lang="ru-RU" dirty="0" smtClean="0"/>
              <a:t>Оператор-постановщик: </a:t>
            </a:r>
            <a:r>
              <a:rPr lang="ru-RU" dirty="0" smtClean="0">
                <a:hlinkClick r:id="rId4" tooltip="Пиганов, Валентин Васильевич"/>
              </a:rPr>
              <a:t>Валентин </a:t>
            </a:r>
            <a:r>
              <a:rPr lang="ru-RU" dirty="0" err="1" smtClean="0">
                <a:hlinkClick r:id="rId4" tooltip="Пиганов, Валентин Васильевич"/>
              </a:rPr>
              <a:t>Пиганов</a:t>
            </a:r>
            <a:r>
              <a:rPr lang="ru-RU" dirty="0" smtClean="0"/>
              <a:t> </a:t>
            </a:r>
          </a:p>
          <a:p>
            <a:r>
              <a:rPr lang="ru-RU" dirty="0" smtClean="0"/>
              <a:t>Художник-постановщик: </a:t>
            </a:r>
            <a:r>
              <a:rPr lang="ru-RU" dirty="0" smtClean="0">
                <a:hlinkClick r:id="rId5" tooltip="Петров, Виктор Валентинович"/>
              </a:rPr>
              <a:t>Виктор Петров</a:t>
            </a:r>
            <a:r>
              <a:rPr lang="ru-RU" dirty="0" smtClean="0"/>
              <a:t> </a:t>
            </a:r>
          </a:p>
          <a:p>
            <a:r>
              <a:rPr lang="ru-RU" dirty="0" smtClean="0"/>
              <a:t>Звукооператор: </a:t>
            </a:r>
            <a:r>
              <a:rPr lang="ru-RU" dirty="0" smtClean="0">
                <a:hlinkClick r:id="rId6" tooltip="Рабинович, Юрий Ефимович"/>
              </a:rPr>
              <a:t>Юрий Рабинович</a:t>
            </a:r>
            <a:r>
              <a:rPr lang="ru-RU" dirty="0" smtClean="0"/>
              <a:t> </a:t>
            </a:r>
          </a:p>
          <a:p>
            <a:r>
              <a:rPr lang="ru-RU" dirty="0" smtClean="0"/>
              <a:t>Монтаж </a:t>
            </a:r>
            <a:r>
              <a:rPr lang="ru-RU" dirty="0" smtClean="0">
                <a:hlinkClick r:id="rId7" tooltip="Инна Брожовская (страница отсутствует)"/>
              </a:rPr>
              <a:t>Инны </a:t>
            </a:r>
            <a:r>
              <a:rPr lang="ru-RU" dirty="0" err="1" smtClean="0">
                <a:hlinkClick r:id="rId7" tooltip="Инна Брожовская (страница отсутствует)"/>
              </a:rPr>
              <a:t>Брожовской</a:t>
            </a:r>
            <a:r>
              <a:rPr lang="ru-RU" dirty="0" smtClean="0"/>
              <a:t> </a:t>
            </a:r>
          </a:p>
          <a:p>
            <a:r>
              <a:rPr lang="ru-RU" dirty="0" smtClean="0"/>
              <a:t>Стихи </a:t>
            </a:r>
            <a:r>
              <a:rPr lang="ru-RU" dirty="0" smtClean="0">
                <a:hlinkClick r:id="rId8" tooltip="Олев, Наум Миронович"/>
              </a:rPr>
              <a:t>Наума </a:t>
            </a:r>
            <a:r>
              <a:rPr lang="ru-RU" dirty="0" err="1" smtClean="0">
                <a:hlinkClick r:id="rId8" tooltip="Олев, Наум Миронович"/>
              </a:rPr>
              <a:t>Олева</a:t>
            </a:r>
            <a:r>
              <a:rPr lang="ru-RU" dirty="0" smtClean="0"/>
              <a:t> </a:t>
            </a:r>
          </a:p>
          <a:p>
            <a:r>
              <a:rPr lang="ru-RU" dirty="0" smtClean="0"/>
              <a:t>Балетмейстер: </a:t>
            </a:r>
            <a:r>
              <a:rPr lang="ru-RU" dirty="0" err="1" smtClean="0">
                <a:hlinkClick r:id="rId9" tooltip="Плисецкий, Азарий Михайлович"/>
              </a:rPr>
              <a:t>Азарий</a:t>
            </a:r>
            <a:r>
              <a:rPr lang="ru-RU" dirty="0" smtClean="0">
                <a:hlinkClick r:id="rId9" tooltip="Плисецкий, Азарий Михайлович"/>
              </a:rPr>
              <a:t> Плисецкий</a:t>
            </a:r>
            <a:r>
              <a:rPr lang="ru-RU" dirty="0" smtClean="0"/>
              <a:t> </a:t>
            </a:r>
          </a:p>
          <a:p>
            <a:r>
              <a:rPr lang="ru-RU" dirty="0" smtClean="0"/>
              <a:t>Режиссёр: </a:t>
            </a:r>
            <a:r>
              <a:rPr lang="ru-RU" dirty="0" smtClean="0">
                <a:hlinkClick r:id="rId10" tooltip="Тамара Владимирцева (страница отсутствует)"/>
              </a:rPr>
              <a:t>Тамара Владимирцева</a:t>
            </a:r>
            <a:r>
              <a:rPr lang="ru-RU" dirty="0" smtClean="0"/>
              <a:t> </a:t>
            </a:r>
          </a:p>
          <a:p>
            <a:r>
              <a:rPr lang="ru-RU" dirty="0" smtClean="0"/>
              <a:t>Оператор: </a:t>
            </a:r>
            <a:r>
              <a:rPr lang="ru-RU" dirty="0" smtClean="0">
                <a:hlinkClick r:id="rId11" tooltip="Эдуард Керч (страница отсутствует)"/>
              </a:rPr>
              <a:t>Эдуард </a:t>
            </a:r>
            <a:r>
              <a:rPr lang="ru-RU" dirty="0" err="1" smtClean="0">
                <a:hlinkClick r:id="rId11" tooltip="Эдуард Керч (страница отсутствует)"/>
              </a:rPr>
              <a:t>Керч</a:t>
            </a:r>
            <a:r>
              <a:rPr lang="ru-RU" dirty="0" smtClean="0"/>
              <a:t> </a:t>
            </a:r>
          </a:p>
          <a:p>
            <a:r>
              <a:rPr lang="ru-RU" dirty="0" smtClean="0"/>
              <a:t>Грим </a:t>
            </a:r>
            <a:r>
              <a:rPr lang="ru-RU" dirty="0" smtClean="0">
                <a:hlinkClick r:id="rId12" tooltip="Любовь Куликова (страница отсутствует)"/>
              </a:rPr>
              <a:t>Любови Куликовой</a:t>
            </a:r>
            <a:r>
              <a:rPr lang="ru-RU" dirty="0" smtClean="0"/>
              <a:t> , Г. Королёвой</a:t>
            </a:r>
          </a:p>
          <a:p>
            <a:r>
              <a:rPr lang="ru-RU" dirty="0" smtClean="0"/>
              <a:t>Костюмы </a:t>
            </a:r>
            <a:r>
              <a:rPr lang="ru-RU" dirty="0" smtClean="0">
                <a:hlinkClick r:id="rId13" tooltip="Будникова, Алина Нестеровна (страница отсутствует)"/>
              </a:rPr>
              <a:t>Алины </a:t>
            </a:r>
            <a:r>
              <a:rPr lang="ru-RU" dirty="0" err="1" smtClean="0">
                <a:hlinkClick r:id="rId13" tooltip="Будникова, Алина Нестеровна (страница отсутствует)"/>
              </a:rPr>
              <a:t>Будниковой</a:t>
            </a:r>
            <a:r>
              <a:rPr lang="ru-RU" dirty="0" smtClean="0"/>
              <a:t> </a:t>
            </a:r>
          </a:p>
          <a:p>
            <a:r>
              <a:rPr lang="ru-RU" dirty="0" smtClean="0">
                <a:hlinkClick r:id="rId14" tooltip="Российский государственный симфонический оркестр кинематографии"/>
              </a:rPr>
              <a:t>Государственный симфонический оркестр кинематографии</a:t>
            </a:r>
            <a:r>
              <a:rPr lang="ru-RU" dirty="0" smtClean="0"/>
              <a:t> </a:t>
            </a:r>
          </a:p>
          <a:p>
            <a:pPr lvl="1"/>
            <a:r>
              <a:rPr lang="ru-RU" dirty="0" smtClean="0"/>
              <a:t>Дирижёр: </a:t>
            </a:r>
            <a:r>
              <a:rPr lang="ru-RU" dirty="0" smtClean="0">
                <a:hlinkClick r:id="rId15" tooltip="Скрипка, Сергей Иванович"/>
              </a:rPr>
              <a:t>Сергей Скрипка</a:t>
            </a:r>
            <a:r>
              <a:rPr lang="ru-RU" dirty="0" smtClean="0"/>
              <a:t> </a:t>
            </a:r>
          </a:p>
          <a:p>
            <a:r>
              <a:rPr lang="ru-RU" dirty="0" smtClean="0"/>
              <a:t>Комбинированные съёмки: </a:t>
            </a:r>
          </a:p>
          <a:p>
            <a:pPr lvl="1"/>
            <a:r>
              <a:rPr lang="ru-RU" dirty="0" smtClean="0"/>
              <a:t>Оператор: </a:t>
            </a:r>
            <a:r>
              <a:rPr lang="ru-RU" dirty="0" smtClean="0">
                <a:hlinkClick r:id="rId16" tooltip="Всеволод Якубович (страница отсутствует)"/>
              </a:rPr>
              <a:t>Всеволод Якубович</a:t>
            </a:r>
            <a:r>
              <a:rPr lang="ru-RU" dirty="0" smtClean="0"/>
              <a:t> </a:t>
            </a:r>
          </a:p>
          <a:p>
            <a:pPr lvl="1"/>
            <a:r>
              <a:rPr lang="ru-RU" dirty="0" smtClean="0"/>
              <a:t>Художник: </a:t>
            </a:r>
            <a:r>
              <a:rPr lang="ru-RU" dirty="0" smtClean="0">
                <a:hlinkClick r:id="rId17" tooltip="И. Иванова (страница отсутствует)"/>
              </a:rPr>
              <a:t>И. Иванова</a:t>
            </a:r>
            <a:r>
              <a:rPr lang="ru-RU" dirty="0" smtClean="0"/>
              <a:t> </a:t>
            </a:r>
          </a:p>
          <a:p>
            <a:r>
              <a:rPr lang="ru-RU" dirty="0" smtClean="0"/>
              <a:t>Консультант: </a:t>
            </a:r>
            <a:r>
              <a:rPr lang="ru-RU" dirty="0" smtClean="0">
                <a:hlinkClick r:id="rId18" tooltip="В. Белянский (страница отсутствует)"/>
              </a:rPr>
              <a:t>В. </a:t>
            </a:r>
            <a:r>
              <a:rPr lang="ru-RU" dirty="0" err="1" smtClean="0">
                <a:hlinkClick r:id="rId18" tooltip="В. Белянский (страница отсутствует)"/>
              </a:rPr>
              <a:t>Белянский</a:t>
            </a:r>
            <a:r>
              <a:rPr lang="ru-RU" dirty="0" smtClean="0"/>
              <a:t> </a:t>
            </a:r>
          </a:p>
          <a:p>
            <a:r>
              <a:rPr lang="ru-RU" dirty="0" smtClean="0"/>
              <a:t>Редактор: </a:t>
            </a:r>
            <a:r>
              <a:rPr lang="ru-RU" dirty="0" smtClean="0">
                <a:hlinkClick r:id="rId19" tooltip="И. Наумова (страница отсутствует)"/>
              </a:rPr>
              <a:t>И. Наумова</a:t>
            </a:r>
            <a:r>
              <a:rPr lang="ru-RU" dirty="0" smtClean="0"/>
              <a:t> </a:t>
            </a:r>
          </a:p>
          <a:p>
            <a:r>
              <a:rPr lang="ru-RU" dirty="0" smtClean="0"/>
              <a:t>Музыкальный редактор: </a:t>
            </a:r>
            <a:r>
              <a:rPr lang="ru-RU" dirty="0" smtClean="0">
                <a:hlinkClick r:id="rId20" tooltip="Арсений Лаписов (страница отсутствует)"/>
              </a:rPr>
              <a:t>Арсений </a:t>
            </a:r>
            <a:r>
              <a:rPr lang="ru-RU" dirty="0" err="1" smtClean="0">
                <a:hlinkClick r:id="rId20" tooltip="Арсений Лаписов (страница отсутствует)"/>
              </a:rPr>
              <a:t>Лаписов</a:t>
            </a:r>
            <a:r>
              <a:rPr lang="ru-RU" dirty="0" smtClean="0"/>
              <a:t> </a:t>
            </a:r>
          </a:p>
          <a:p>
            <a:r>
              <a:rPr lang="ru-RU" dirty="0" smtClean="0"/>
              <a:t>Директор фильма: </a:t>
            </a:r>
            <a:r>
              <a:rPr lang="ru-RU" dirty="0" smtClean="0">
                <a:hlinkClick r:id="rId21" tooltip="Милькис, Лазарь Наумович"/>
              </a:rPr>
              <a:t>Лазарь </a:t>
            </a:r>
            <a:r>
              <a:rPr lang="ru-RU" dirty="0" err="1" smtClean="0">
                <a:hlinkClick r:id="rId21" tooltip="Милькис, Лазарь Наумович"/>
              </a:rPr>
              <a:t>Милькис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Постановка </a:t>
            </a:r>
            <a:r>
              <a:rPr lang="ru-RU" dirty="0" smtClean="0">
                <a:hlinkClick r:id="rId22" tooltip="Квинихидзе, Леонид Александрович"/>
              </a:rPr>
              <a:t>Леонида </a:t>
            </a:r>
            <a:r>
              <a:rPr lang="ru-RU" dirty="0" err="1" smtClean="0">
                <a:hlinkClick r:id="rId22" tooltip="Квинихидзе, Леонид Александрович"/>
              </a:rPr>
              <a:t>Квинихидзе</a:t>
            </a:r>
            <a:r>
              <a:rPr lang="ru-RU" dirty="0" smtClean="0"/>
              <a:t> </a:t>
            </a:r>
          </a:p>
          <a:p>
            <a:r>
              <a:rPr lang="ru-RU" dirty="0" smtClean="0"/>
              <a:t>Фильм снят на плёнке </a:t>
            </a:r>
            <a:r>
              <a:rPr lang="ru-RU" dirty="0" err="1" smtClean="0">
                <a:hlinkClick r:id="rId23" tooltip="Шостка"/>
              </a:rPr>
              <a:t>Шосткинского</a:t>
            </a:r>
            <a:r>
              <a:rPr lang="ru-RU" dirty="0" smtClean="0"/>
              <a:t> </a:t>
            </a:r>
            <a:r>
              <a:rPr lang="ru-RU" dirty="0" err="1" smtClean="0">
                <a:hlinkClick r:id="rId24" tooltip="Производственное объединение"/>
              </a:rPr>
              <a:t>п</a:t>
            </a:r>
            <a:r>
              <a:rPr lang="ru-RU" dirty="0" smtClean="0">
                <a:hlinkClick r:id="rId24" tooltip="Производственное объединение"/>
              </a:rPr>
              <a:t>/о</a:t>
            </a:r>
            <a:r>
              <a:rPr lang="ru-RU" dirty="0" smtClean="0"/>
              <a:t> «</a:t>
            </a:r>
            <a:r>
              <a:rPr lang="ru-RU" dirty="0" smtClean="0">
                <a:hlinkClick r:id="rId25" tooltip="Свема"/>
              </a:rPr>
              <a:t> </a:t>
            </a:r>
            <a:r>
              <a:rPr lang="ru-RU" dirty="0" err="1" smtClean="0">
                <a:hlinkClick r:id="rId25" tooltip="Свема"/>
              </a:rPr>
              <a:t>Свема</a:t>
            </a:r>
            <a:r>
              <a:rPr lang="ru-RU" dirty="0" smtClean="0"/>
              <a:t> »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571480"/>
            <a:ext cx="7572428" cy="578647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5100" b="1" i="1" dirty="0" smtClean="0">
                <a:latin typeface="Bookman Old Style" pitchFamily="18" charset="0"/>
              </a:rPr>
              <a:t>Музыка и песни </a:t>
            </a:r>
          </a:p>
          <a:p>
            <a:r>
              <a:rPr lang="ru-RU" dirty="0" smtClean="0"/>
              <a:t>Выпущены в 1984 году фирмой «</a:t>
            </a:r>
            <a:r>
              <a:rPr lang="ru-RU" dirty="0" smtClean="0">
                <a:hlinkClick r:id="rId2" tooltip="Мелодия (фирма)"/>
              </a:rPr>
              <a:t> Мелодия</a:t>
            </a:r>
            <a:r>
              <a:rPr lang="ru-RU" dirty="0" smtClean="0"/>
              <a:t> » на </a:t>
            </a:r>
            <a:r>
              <a:rPr lang="ru-RU" dirty="0" smtClean="0">
                <a:hlinkClick r:id="rId3" tooltip="Грампластинка"/>
              </a:rPr>
              <a:t>пластинках</a:t>
            </a:r>
            <a:r>
              <a:rPr lang="ru-RU" dirty="0" smtClean="0"/>
              <a:t> , а также на аудиокассетах «</a:t>
            </a:r>
            <a:r>
              <a:rPr lang="ru-RU" dirty="0" err="1" smtClean="0"/>
              <a:t>Свема</a:t>
            </a:r>
            <a:r>
              <a:rPr lang="ru-RU" dirty="0" smtClean="0"/>
              <a:t>». Музыкальный материал к фильму записали музыканты группы «</a:t>
            </a:r>
            <a:r>
              <a:rPr lang="ru-RU" dirty="0" smtClean="0">
                <a:hlinkClick r:id="rId4" tooltip="СВ (группа)"/>
              </a:rPr>
              <a:t> Фестиваль</a:t>
            </a:r>
            <a:r>
              <a:rPr lang="ru-RU" dirty="0" smtClean="0"/>
              <a:t> » (бывшее «</a:t>
            </a:r>
            <a:r>
              <a:rPr lang="ru-RU" dirty="0" smtClean="0">
                <a:hlinkClick r:id="rId5" tooltip="Воскресение (группа)"/>
              </a:rPr>
              <a:t> Воскресение</a:t>
            </a:r>
            <a:r>
              <a:rPr lang="ru-RU" dirty="0" smtClean="0"/>
              <a:t> »): </a:t>
            </a:r>
            <a:r>
              <a:rPr lang="ru-RU" dirty="0" smtClean="0">
                <a:hlinkClick r:id="rId6" tooltip="Голутвин, Вадим Юрьевич"/>
              </a:rPr>
              <a:t>Вадим </a:t>
            </a:r>
            <a:r>
              <a:rPr lang="ru-RU" dirty="0" err="1" smtClean="0">
                <a:hlinkClick r:id="rId6" tooltip="Голутвин, Вадим Юрьевич"/>
              </a:rPr>
              <a:t>Голутвин</a:t>
            </a:r>
            <a:r>
              <a:rPr lang="ru-RU" dirty="0" smtClean="0"/>
              <a:t> (гитара), </a:t>
            </a:r>
            <a:r>
              <a:rPr lang="ru-RU" dirty="0" smtClean="0">
                <a:hlinkClick r:id="rId7" tooltip="Подгородецкий, Пётр Иванович"/>
              </a:rPr>
              <a:t>Пётр </a:t>
            </a:r>
            <a:r>
              <a:rPr lang="ru-RU" dirty="0" err="1" smtClean="0">
                <a:hlinkClick r:id="rId7" tooltip="Подгородецкий, Пётр Иванович"/>
              </a:rPr>
              <a:t>Подгородецкий</a:t>
            </a:r>
            <a:r>
              <a:rPr lang="ru-RU" dirty="0" smtClean="0"/>
              <a:t> (клавишные) и Владимир Воронин (барабаны).</a:t>
            </a:r>
          </a:p>
          <a:p>
            <a:r>
              <a:rPr lang="ru-RU" dirty="0" smtClean="0"/>
              <a:t>Сторона 1 Увертюра [02:40]</a:t>
            </a:r>
          </a:p>
          <a:p>
            <a:r>
              <a:rPr lang="ru-RU" dirty="0" smtClean="0"/>
              <a:t>Непогода (</a:t>
            </a:r>
            <a:r>
              <a:rPr lang="ru-RU" dirty="0" smtClean="0">
                <a:hlinkClick r:id="rId8" tooltip="Олев, Наум Миронович"/>
              </a:rPr>
              <a:t> Наум </a:t>
            </a:r>
            <a:r>
              <a:rPr lang="ru-RU" dirty="0" err="1" smtClean="0">
                <a:hlinkClick r:id="rId8" tooltip="Олев, Наум Миронович"/>
              </a:rPr>
              <a:t>Олев</a:t>
            </a:r>
            <a:r>
              <a:rPr lang="ru-RU" dirty="0" smtClean="0"/>
              <a:t> ) [03:12]</a:t>
            </a:r>
          </a:p>
          <a:p>
            <a:r>
              <a:rPr lang="ru-RU" dirty="0" smtClean="0"/>
              <a:t>Ожившее пианино [00:48]</a:t>
            </a:r>
          </a:p>
          <a:p>
            <a:r>
              <a:rPr lang="ru-RU" dirty="0" smtClean="0"/>
              <a:t>Леди «Совершенство» (Наум </a:t>
            </a:r>
            <a:r>
              <a:rPr lang="ru-RU" dirty="0" err="1" smtClean="0"/>
              <a:t>Олев</a:t>
            </a:r>
            <a:r>
              <a:rPr lang="ru-RU" dirty="0" smtClean="0"/>
              <a:t>) [02:31]</a:t>
            </a:r>
          </a:p>
          <a:p>
            <a:r>
              <a:rPr lang="ru-RU" dirty="0" smtClean="0"/>
              <a:t>Парк [02:23]</a:t>
            </a:r>
          </a:p>
          <a:p>
            <a:r>
              <a:rPr lang="ru-RU" dirty="0" smtClean="0"/>
              <a:t>Вальс [01:58]</a:t>
            </a:r>
          </a:p>
          <a:p>
            <a:r>
              <a:rPr lang="ru-RU" dirty="0" smtClean="0"/>
              <a:t>Цветные сны (Наум </a:t>
            </a:r>
            <a:r>
              <a:rPr lang="ru-RU" dirty="0" err="1" smtClean="0"/>
              <a:t>Олев</a:t>
            </a:r>
            <a:r>
              <a:rPr lang="ru-RU" dirty="0" smtClean="0"/>
              <a:t>) [03:44]</a:t>
            </a:r>
          </a:p>
          <a:p>
            <a:r>
              <a:rPr lang="ru-RU" dirty="0" smtClean="0"/>
              <a:t>Сторона 2 Тридцать три коровы (Наум </a:t>
            </a:r>
            <a:r>
              <a:rPr lang="ru-RU" dirty="0" err="1" smtClean="0"/>
              <a:t>Олев</a:t>
            </a:r>
            <a:r>
              <a:rPr lang="ru-RU" dirty="0" smtClean="0"/>
              <a:t>) [02:20]</a:t>
            </a:r>
          </a:p>
          <a:p>
            <a:r>
              <a:rPr lang="ru-RU" dirty="0" smtClean="0"/>
              <a:t>Прогулка [00:50]</a:t>
            </a:r>
          </a:p>
          <a:p>
            <a:r>
              <a:rPr lang="ru-RU" dirty="0" smtClean="0"/>
              <a:t>Лев и брадобрей (Наум </a:t>
            </a:r>
            <a:r>
              <a:rPr lang="ru-RU" dirty="0" err="1" smtClean="0"/>
              <a:t>Олев</a:t>
            </a:r>
            <a:r>
              <a:rPr lang="ru-RU" dirty="0" smtClean="0"/>
              <a:t>) [02:47]</a:t>
            </a:r>
          </a:p>
          <a:p>
            <a:r>
              <a:rPr lang="ru-RU" dirty="0" smtClean="0"/>
              <a:t>Салон Мадам </a:t>
            </a:r>
            <a:r>
              <a:rPr lang="ru-RU" dirty="0" err="1" smtClean="0"/>
              <a:t>Корри</a:t>
            </a:r>
            <a:r>
              <a:rPr lang="ru-RU" dirty="0" smtClean="0"/>
              <a:t> [01:58]</a:t>
            </a:r>
          </a:p>
          <a:p>
            <a:r>
              <a:rPr lang="ru-RU" dirty="0" smtClean="0"/>
              <a:t>Воздушные шарики [03:43]</a:t>
            </a:r>
          </a:p>
          <a:p>
            <a:r>
              <a:rPr lang="ru-RU" dirty="0" smtClean="0"/>
              <a:t>Ветер перемен (Наум </a:t>
            </a:r>
            <a:r>
              <a:rPr lang="ru-RU" dirty="0" err="1" smtClean="0"/>
              <a:t>Олев</a:t>
            </a:r>
            <a:r>
              <a:rPr lang="ru-RU" dirty="0" smtClean="0"/>
              <a:t>) [05:13]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14290"/>
            <a:ext cx="7500990" cy="600079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5200" b="1" i="1" dirty="0" smtClean="0">
                <a:solidFill>
                  <a:schemeClr val="accent5">
                    <a:lumMod val="75000"/>
                  </a:schemeClr>
                </a:solidFill>
                <a:latin typeface="Book Antiqua" pitchFamily="18" charset="0"/>
              </a:rPr>
              <a:t>Список песен </a:t>
            </a:r>
          </a:p>
          <a:p>
            <a:pPr>
              <a:buNone/>
            </a:pPr>
            <a:r>
              <a:rPr lang="ru-RU" b="1" dirty="0" smtClean="0"/>
              <a:t>Непогода</a:t>
            </a:r>
            <a:r>
              <a:rPr lang="ru-RU" dirty="0" smtClean="0"/>
              <a:t> </a:t>
            </a:r>
            <a:r>
              <a:rPr lang="ru-RU" i="1" dirty="0" smtClean="0"/>
              <a:t>Изменения в природе происходят год от года.</a:t>
            </a:r>
            <a:r>
              <a:rPr lang="ru-RU" dirty="0" smtClean="0"/>
              <a:t> </a:t>
            </a:r>
            <a:r>
              <a:rPr lang="ru-RU" dirty="0" smtClean="0">
                <a:hlinkClick r:id="rId2" tooltip="Смеян, Павел Евгеньевич"/>
              </a:rPr>
              <a:t>Павел Смеян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Леди </a:t>
            </a:r>
            <a:r>
              <a:rPr lang="ru-RU" b="1" dirty="0" smtClean="0"/>
              <a:t>«Совершенство»</a:t>
            </a:r>
            <a:r>
              <a:rPr lang="ru-RU" dirty="0" smtClean="0"/>
              <a:t> </a:t>
            </a:r>
            <a:r>
              <a:rPr lang="ru-RU" i="1" dirty="0" smtClean="0"/>
              <a:t>Кто от шпильки до булавки, кто от туфелек до шляпки элегантность сама?</a:t>
            </a:r>
            <a:r>
              <a:rPr lang="ru-RU" dirty="0" smtClean="0"/>
              <a:t> </a:t>
            </a:r>
            <a:r>
              <a:rPr lang="ru-RU" dirty="0" smtClean="0">
                <a:hlinkClick r:id="rId3" tooltip="Воронина, Татьяна Викторовна (страница отсутствует)"/>
              </a:rPr>
              <a:t>Татьяна </a:t>
            </a:r>
            <a:r>
              <a:rPr lang="ru-RU" dirty="0" smtClean="0">
                <a:hlinkClick r:id="rId3" tooltip="Воронина, Татьяна Викторовна (страница отсутствует)"/>
              </a:rPr>
              <a:t>Воронина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Цветные сны</a:t>
            </a:r>
            <a:r>
              <a:rPr lang="ru-RU" dirty="0" smtClean="0"/>
              <a:t> </a:t>
            </a:r>
            <a:r>
              <a:rPr lang="ru-RU" i="1" dirty="0" smtClean="0"/>
              <a:t>Всё, что было много лет назад, сны цветные бережно хранят, и порой тех снов волшебный хоровод взрослых в детство за руку ведёт.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Тридцать </a:t>
            </a:r>
            <a:r>
              <a:rPr lang="ru-RU" b="1" dirty="0" smtClean="0"/>
              <a:t>три коровы</a:t>
            </a:r>
            <a:r>
              <a:rPr lang="ru-RU" dirty="0" smtClean="0"/>
              <a:t> </a:t>
            </a:r>
            <a:r>
              <a:rPr lang="ru-RU" i="1" dirty="0" smtClean="0"/>
              <a:t>В центре города большого, где травинки не растёт, жил поэт — волшебник слова, вдохновенный рифмоплёт.</a:t>
            </a:r>
            <a:r>
              <a:rPr lang="ru-RU" dirty="0" smtClean="0"/>
              <a:t> Павел Смеян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Лев </a:t>
            </a:r>
            <a:r>
              <a:rPr lang="ru-RU" b="1" dirty="0" smtClean="0"/>
              <a:t>и брадобрей</a:t>
            </a:r>
            <a:r>
              <a:rPr lang="ru-RU" dirty="0" smtClean="0"/>
              <a:t> </a:t>
            </a:r>
            <a:r>
              <a:rPr lang="ru-RU" i="1" dirty="0" smtClean="0"/>
              <a:t>Жил да был брадобрей, на земле не найти добрей.</a:t>
            </a:r>
            <a:r>
              <a:rPr lang="ru-RU" dirty="0" smtClean="0"/>
              <a:t> Татьяна Воронина и Павел Смеян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Ветер </a:t>
            </a:r>
            <a:r>
              <a:rPr lang="ru-RU" b="1" dirty="0" smtClean="0"/>
              <a:t>перемен</a:t>
            </a:r>
            <a:r>
              <a:rPr lang="ru-RU" dirty="0" smtClean="0"/>
              <a:t> </a:t>
            </a:r>
            <a:r>
              <a:rPr lang="ru-RU" i="1" dirty="0" smtClean="0"/>
              <a:t>Кружит Земля, как в детстве карусель, а над Землёй кружат ветра потерь.</a:t>
            </a:r>
            <a:endParaRPr lang="ru-RU" dirty="0"/>
          </a:p>
        </p:txBody>
      </p:sp>
    </p:spTree>
  </p:cSld>
  <p:clrMapOvr>
    <a:masterClrMapping/>
  </p:clrMapOvr>
  <p:transition>
    <p:wheel spokes="2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14290"/>
            <a:ext cx="7572428" cy="3000396"/>
          </a:xfrm>
        </p:spPr>
        <p:txBody>
          <a:bodyPr/>
          <a:lstStyle/>
          <a:p>
            <a:pPr>
              <a:buNone/>
            </a:pPr>
            <a:r>
              <a:rPr lang="ru-RU" i="1" dirty="0" smtClean="0">
                <a:latin typeface="Book Antiqua" pitchFamily="18" charset="0"/>
              </a:rPr>
              <a:t>Мне больше всего понравились песни: </a:t>
            </a:r>
          </a:p>
          <a:p>
            <a:r>
              <a:rPr lang="ru-RU" b="1" dirty="0" smtClean="0"/>
              <a:t>Непогода</a:t>
            </a:r>
          </a:p>
          <a:p>
            <a:r>
              <a:rPr lang="ru-RU" b="1" dirty="0" smtClean="0"/>
              <a:t>Тридцать три </a:t>
            </a:r>
            <a:r>
              <a:rPr lang="ru-RU" b="1" dirty="0" smtClean="0"/>
              <a:t>коровы</a:t>
            </a:r>
          </a:p>
          <a:p>
            <a:r>
              <a:rPr lang="ru-RU" b="1" dirty="0" smtClean="0"/>
              <a:t>Лев и </a:t>
            </a:r>
            <a:r>
              <a:rPr lang="ru-RU" b="1" dirty="0" smtClean="0"/>
              <a:t>брадобрей</a:t>
            </a:r>
          </a:p>
          <a:p>
            <a:pPr>
              <a:buNone/>
            </a:pPr>
            <a:r>
              <a:rPr lang="ru-RU" i="1" dirty="0" smtClean="0">
                <a:latin typeface="Book Antiqua" pitchFamily="18" charset="0"/>
              </a:rPr>
              <a:t>Они такие смешные, прикольные)))</a:t>
            </a:r>
            <a:endParaRPr lang="ru-RU" i="1" dirty="0">
              <a:latin typeface="Book Antiqua" pitchFamily="18" charset="0"/>
            </a:endParaRPr>
          </a:p>
        </p:txBody>
      </p:sp>
      <p:pic>
        <p:nvPicPr>
          <p:cNvPr id="4" name="Рисунок 3" descr="б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3143248"/>
            <a:ext cx="4572032" cy="34327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3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14290"/>
            <a:ext cx="7498080" cy="2714644"/>
          </a:xfrm>
        </p:spPr>
        <p:txBody>
          <a:bodyPr/>
          <a:lstStyle/>
          <a:p>
            <a:pPr lvl="0">
              <a:buNone/>
            </a:pPr>
            <a:r>
              <a:rPr lang="ru-RU" dirty="0" smtClean="0"/>
              <a:t> </a:t>
            </a:r>
            <a:r>
              <a:rPr lang="ru-RU" sz="2800" dirty="0" smtClean="0">
                <a:latin typeface="Bookman Old Style" pitchFamily="18" charset="0"/>
              </a:rPr>
              <a:t>Из </a:t>
            </a:r>
            <a:r>
              <a:rPr lang="ru-RU" sz="2800" dirty="0" smtClean="0">
                <a:latin typeface="Bookman Old Style" pitchFamily="18" charset="0"/>
              </a:rPr>
              <a:t>современных исполнителей в наше время исполнял песни из фильма «Мэри </a:t>
            </a:r>
            <a:r>
              <a:rPr lang="ru-RU" sz="2800" dirty="0" err="1" smtClean="0">
                <a:latin typeface="Bookman Old Style" pitchFamily="18" charset="0"/>
              </a:rPr>
              <a:t>Поппинс</a:t>
            </a:r>
            <a:r>
              <a:rPr lang="ru-RU" sz="2800" dirty="0" smtClean="0">
                <a:latin typeface="Bookman Old Style" pitchFamily="18" charset="0"/>
              </a:rPr>
              <a:t>, до свидания</a:t>
            </a:r>
            <a:r>
              <a:rPr lang="ru-RU" sz="2800" dirty="0" smtClean="0">
                <a:latin typeface="Bookman Old Style" pitchFamily="18" charset="0"/>
              </a:rPr>
              <a:t>» </a:t>
            </a:r>
            <a:r>
              <a:rPr lang="ru-RU" sz="2800" i="1" u="sng" dirty="0" smtClean="0">
                <a:latin typeface="Bookman Old Style" pitchFamily="18" charset="0"/>
              </a:rPr>
              <a:t>Татьяна Воронина</a:t>
            </a:r>
            <a:endParaRPr lang="ru-RU" sz="2800" i="1" u="sng" dirty="0" smtClean="0">
              <a:latin typeface="Bookman Old Style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i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2285992"/>
            <a:ext cx="4357718" cy="39201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2214554"/>
            <a:ext cx="7498080" cy="14096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  <a:latin typeface="Book Antiqua" pitchFamily="18" charset="0"/>
              </a:rPr>
              <a:t>Спасибо за внимание)))</a:t>
            </a:r>
            <a:endParaRPr lang="ru-RU" sz="4800" b="1" i="1" dirty="0">
              <a:solidFill>
                <a:schemeClr val="accent5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</TotalTime>
  <Words>379</Words>
  <Application>Microsoft Office PowerPoint</Application>
  <PresentationFormat>Экран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3</cp:revision>
  <dcterms:created xsi:type="dcterms:W3CDTF">2017-03-05T16:45:37Z</dcterms:created>
  <dcterms:modified xsi:type="dcterms:W3CDTF">2017-03-05T17:06:57Z</dcterms:modified>
</cp:coreProperties>
</file>