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9617F28-DF78-49EE-9FC5-A09F5B72C2A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2DBA78B-3A8E-4D3B-B760-7AFF016758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Мэри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Поппинс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, до свидания 1983 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5-13603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3816424" cy="53811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7984" y="1225689"/>
            <a:ext cx="3528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1980-е годы, Англия,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Лондон, Вишнёвая улица. Семейство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Бэнкс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озабочено поисками няни для своих детей. Они публикуют соответствующее объявление в газете. По объявлению приходит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Мэри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Поппинс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Она очень рассудительная, строгая, но в то же время добрая и милая, может понимать язык зверей и птиц, заставить не в меру любезного мясника запеть оперным голосом, оживить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статую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Нелея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и изменить недоброжелательную мисс Эндрю. Также главная героиня способна даже предоставить взрослым возможность ненадолго встретиться со своим собственным детством.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Великолепные песни остались в наших сердцах: они до сих пор популярны и их до сих пор исполняют, но другие исполнители. Так например, песню «Непогода» в рок стиле исполнила группа «Тараканы», песню «Леди совершенство» исполняли Жанна Перегон и </a:t>
            </a:r>
            <a:r>
              <a:rPr lang="ru-RU" sz="3600" dirty="0" err="1" smtClean="0">
                <a:solidFill>
                  <a:schemeClr val="accent2">
                    <a:lumMod val="75000"/>
                  </a:schemeClr>
                </a:solidFill>
              </a:rPr>
              <a:t>Нюша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, а также пеню «Ветер перемен» исполнили Михаил Боярский вместе с Юлией Чичериной.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6138"/>
            <a:ext cx="4248472" cy="680186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i="1" dirty="0" smtClean="0">
                <a:solidFill>
                  <a:srgbClr val="00B050"/>
                </a:solidFill>
              </a:rPr>
              <a:t>Режиссер: Леонид </a:t>
            </a:r>
            <a:r>
              <a:rPr lang="ru-RU" sz="2200" i="1" dirty="0" err="1" smtClean="0">
                <a:solidFill>
                  <a:srgbClr val="00B050"/>
                </a:solidFill>
              </a:rPr>
              <a:t>Квинихидзе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Автор сценария: Владимир </a:t>
            </a:r>
            <a:r>
              <a:rPr lang="ru-RU" sz="2200" i="1" dirty="0" err="1" smtClean="0">
                <a:solidFill>
                  <a:srgbClr val="00B050"/>
                </a:solidFill>
              </a:rPr>
              <a:t>Валуцкий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Композитор: Максим Дунаевский</a:t>
            </a:r>
          </a:p>
          <a:p>
            <a:r>
              <a:rPr lang="ru-RU" sz="2200" i="1" dirty="0" smtClean="0">
                <a:solidFill>
                  <a:srgbClr val="00B050"/>
                </a:solidFill>
              </a:rPr>
              <a:t>Оператор:  Валентин </a:t>
            </a:r>
            <a:r>
              <a:rPr lang="ru-RU" sz="2200" i="1" dirty="0" err="1" smtClean="0">
                <a:solidFill>
                  <a:srgbClr val="00B050"/>
                </a:solidFill>
              </a:rPr>
              <a:t>Пиганов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Кинокомпания:</a:t>
            </a:r>
            <a:r>
              <a:rPr lang="ru-RU" sz="2200" i="1" dirty="0">
                <a:solidFill>
                  <a:srgbClr val="00B050"/>
                </a:solidFill>
              </a:rPr>
              <a:t> </a:t>
            </a:r>
            <a:r>
              <a:rPr lang="ru-RU" sz="2200" i="1" dirty="0" smtClean="0">
                <a:solidFill>
                  <a:srgbClr val="00B050"/>
                </a:solidFill>
              </a:rPr>
              <a:t> </a:t>
            </a:r>
            <a:r>
              <a:rPr lang="ru-RU" sz="2200" i="1" dirty="0" err="1" smtClean="0">
                <a:solidFill>
                  <a:srgbClr val="00B050"/>
                </a:solidFill>
              </a:rPr>
              <a:t>Киностутдия</a:t>
            </a:r>
            <a:r>
              <a:rPr lang="ru-RU" sz="2200" i="1" dirty="0" smtClean="0">
                <a:solidFill>
                  <a:srgbClr val="00B050"/>
                </a:solidFill>
              </a:rPr>
              <a:t> «Мосфильм»</a:t>
            </a:r>
          </a:p>
          <a:p>
            <a:r>
              <a:rPr lang="ru-RU" sz="2200" i="1" dirty="0" smtClean="0">
                <a:solidFill>
                  <a:srgbClr val="00B050"/>
                </a:solidFill>
              </a:rPr>
              <a:t>В главных ролях:</a:t>
            </a:r>
          </a:p>
          <a:p>
            <a:r>
              <a:rPr lang="ru-RU" sz="2200" i="1" dirty="0" smtClean="0">
                <a:solidFill>
                  <a:srgbClr val="00B050"/>
                </a:solidFill>
              </a:rPr>
              <a:t>Наталья </a:t>
            </a:r>
            <a:r>
              <a:rPr lang="ru-RU" sz="2200" i="1" dirty="0" err="1" smtClean="0">
                <a:solidFill>
                  <a:srgbClr val="00B050"/>
                </a:solidFill>
              </a:rPr>
              <a:t>Андрейченко</a:t>
            </a:r>
            <a:r>
              <a:rPr lang="ru-RU" sz="2200" i="1" dirty="0" smtClean="0">
                <a:solidFill>
                  <a:srgbClr val="00B050"/>
                </a:solidFill>
              </a:rPr>
              <a:t> — </a:t>
            </a:r>
            <a:r>
              <a:rPr lang="ru-RU" sz="2200" i="1" dirty="0" smtClean="0">
                <a:solidFill>
                  <a:srgbClr val="00B050"/>
                </a:solidFill>
              </a:rPr>
              <a:t>Мэри </a:t>
            </a:r>
            <a:r>
              <a:rPr lang="ru-RU" sz="2200" i="1" dirty="0" err="1" smtClean="0">
                <a:solidFill>
                  <a:srgbClr val="00B050"/>
                </a:solidFill>
              </a:rPr>
              <a:t>Поппинс</a:t>
            </a:r>
            <a:r>
              <a:rPr lang="ru-RU" sz="2200" i="1" dirty="0" smtClean="0">
                <a:solidFill>
                  <a:srgbClr val="00B050"/>
                </a:solidFill>
              </a:rPr>
              <a:t> (вокал — Татьяна Воронина)</a:t>
            </a:r>
          </a:p>
          <a:p>
            <a:r>
              <a:rPr lang="ru-RU" sz="2200" i="1" dirty="0" smtClean="0">
                <a:solidFill>
                  <a:srgbClr val="00B050"/>
                </a:solidFill>
              </a:rPr>
              <a:t>Альберт Филозов — мистер Джордж </a:t>
            </a:r>
            <a:r>
              <a:rPr lang="ru-RU" sz="2200" i="1" dirty="0" err="1" smtClean="0">
                <a:solidFill>
                  <a:srgbClr val="00B050"/>
                </a:solidFill>
              </a:rPr>
              <a:t>Бэнкс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Лариса Удовиченко — миссис </a:t>
            </a:r>
            <a:r>
              <a:rPr lang="ru-RU" sz="2200" i="1" dirty="0" err="1" smtClean="0">
                <a:solidFill>
                  <a:srgbClr val="00B050"/>
                </a:solidFill>
              </a:rPr>
              <a:t>Бэнкс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Филипп Рукавишников — Майкл </a:t>
            </a:r>
            <a:r>
              <a:rPr lang="ru-RU" sz="2200" i="1" dirty="0" err="1" smtClean="0">
                <a:solidFill>
                  <a:srgbClr val="00B050"/>
                </a:solidFill>
              </a:rPr>
              <a:t>Бэнкс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r>
              <a:rPr lang="ru-RU" sz="2200" i="1" dirty="0" smtClean="0">
                <a:solidFill>
                  <a:srgbClr val="00B050"/>
                </a:solidFill>
              </a:rPr>
              <a:t>Анна Плисецкая — Джейн </a:t>
            </a:r>
            <a:r>
              <a:rPr lang="ru-RU" sz="2200" i="1" dirty="0" err="1" smtClean="0">
                <a:solidFill>
                  <a:srgbClr val="00B050"/>
                </a:solidFill>
              </a:rPr>
              <a:t>Бэнкс</a:t>
            </a:r>
            <a:endParaRPr lang="ru-RU" sz="2200" i="1" dirty="0" smtClean="0">
              <a:solidFill>
                <a:srgbClr val="00B050"/>
              </a:solidFill>
            </a:endParaRPr>
          </a:p>
          <a:p>
            <a:endParaRPr lang="ru-RU" sz="2000" i="1" dirty="0" smtClean="0">
              <a:solidFill>
                <a:srgbClr val="00B050"/>
              </a:solidFill>
            </a:endParaRPr>
          </a:p>
          <a:p>
            <a:endParaRPr lang="ru-RU" sz="2000" dirty="0"/>
          </a:p>
        </p:txBody>
      </p:sp>
      <p:pic>
        <p:nvPicPr>
          <p:cNvPr id="5" name="Рисунок 4" descr="Meri-Poppins-do-svidan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4664"/>
            <a:ext cx="4464496" cy="60486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МУЗЫКАЛЬНО-ТЕОРЕТИЧЕСКИЙ </a:t>
            </a:r>
            <a:r>
              <a:rPr lang="ru-RU" sz="3200" b="1" dirty="0" smtClean="0"/>
              <a:t>АНАЛИЗ ПЕСЕН.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478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</a:rPr>
              <a:t>Непогода: трехчастная </a:t>
            </a:r>
            <a:r>
              <a:rPr lang="ru-RU" b="1" dirty="0" err="1" smtClean="0">
                <a:solidFill>
                  <a:srgbClr val="333333"/>
                </a:solidFill>
              </a:rPr>
              <a:t>запевно-припевная</a:t>
            </a:r>
            <a:r>
              <a:rPr lang="ru-RU" b="1" dirty="0" smtClean="0">
                <a:solidFill>
                  <a:srgbClr val="333333"/>
                </a:solidFill>
              </a:rPr>
              <a:t> форма, умеренный темп, умеренно-громкая динамика, средний регистр, затакт.</a:t>
            </a:r>
            <a:endParaRPr lang="ru-RU" b="1" dirty="0">
              <a:solidFill>
                <a:srgbClr val="333333"/>
              </a:solidFill>
            </a:endParaRPr>
          </a:p>
        </p:txBody>
      </p:sp>
      <p:pic>
        <p:nvPicPr>
          <p:cNvPr id="4" name="Рисунок 3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7128792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Леди совершенство:</a:t>
            </a:r>
            <a:r>
              <a:rPr lang="ru-RU" b="1" dirty="0" smtClean="0">
                <a:solidFill>
                  <a:srgbClr val="FF0000"/>
                </a:solidFill>
              </a:rPr>
              <a:t> : трехчастная </a:t>
            </a:r>
            <a:r>
              <a:rPr lang="ru-RU" b="1" dirty="0" err="1" smtClean="0">
                <a:solidFill>
                  <a:srgbClr val="FF0000"/>
                </a:solidFill>
              </a:rPr>
              <a:t>запевно-припевная</a:t>
            </a:r>
            <a:r>
              <a:rPr lang="ru-RU" b="1" dirty="0" smtClean="0">
                <a:solidFill>
                  <a:srgbClr val="FF0000"/>
                </a:solidFill>
              </a:rPr>
              <a:t> форма,</a:t>
            </a:r>
            <a:r>
              <a:rPr lang="ru-RU" b="1" dirty="0" smtClean="0">
                <a:solidFill>
                  <a:srgbClr val="FF0000"/>
                </a:solidFill>
              </a:rPr>
              <a:t> темп оживленным шагом, умеренно-тихая динамика,  высокий регистр, затакт.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124802273082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6408712" cy="53405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Цветные сны: трехчастная </a:t>
            </a:r>
            <a:r>
              <a:rPr lang="ru-RU" b="1" dirty="0" err="1" smtClean="0">
                <a:solidFill>
                  <a:srgbClr val="0070C0"/>
                </a:solidFill>
              </a:rPr>
              <a:t>запевно-припевная</a:t>
            </a:r>
            <a:r>
              <a:rPr lang="ru-RU" b="1" dirty="0" smtClean="0">
                <a:solidFill>
                  <a:srgbClr val="0070C0"/>
                </a:solidFill>
              </a:rPr>
              <a:t> форма, медленный, спокойный темп, очень тихая динамика, средний регистр, затакт.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340768"/>
            <a:ext cx="7128792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795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Тридцать три коровы: трехчастная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запевно-припевная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форма,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тепм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оживленным шагом,  средний регистр, затакт, умеренно-громкая динамика,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Рисунок 2" descr="muzika_iz_kinofilma_meri_poppins_33_koro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7308304" cy="43737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100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C9900"/>
                </a:solidFill>
              </a:rPr>
              <a:t>Лев и брадобрей: трехчастная </a:t>
            </a:r>
            <a:r>
              <a:rPr lang="ru-RU" b="1" dirty="0" err="1" smtClean="0">
                <a:solidFill>
                  <a:srgbClr val="CC9900"/>
                </a:solidFill>
              </a:rPr>
              <a:t>запевно-припевная</a:t>
            </a:r>
            <a:r>
              <a:rPr lang="ru-RU" b="1" dirty="0" smtClean="0">
                <a:solidFill>
                  <a:srgbClr val="CC9900"/>
                </a:solidFill>
              </a:rPr>
              <a:t> форма, тем оживленным шагом, средний регистр, умеренно-громкая динамика, движение ровными длительностями.</a:t>
            </a:r>
            <a:endParaRPr lang="ru-RU" dirty="0">
              <a:solidFill>
                <a:srgbClr val="CC9900"/>
              </a:solidFill>
            </a:endParaRPr>
          </a:p>
        </p:txBody>
      </p:sp>
      <p:pic>
        <p:nvPicPr>
          <p:cNvPr id="3" name="Рисунок 2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14500"/>
            <a:ext cx="6696744" cy="44508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244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Ветер перемен: трехчастная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запевно-припевная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форма, очень тихая динамика, медленно-спокойный темп, высокий регистр, затакт.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5362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22766"/>
            <a:ext cx="6768752" cy="5076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76328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Большего всего из песен, прозвучавших в это прекрасном фильме, мне понравилась песня «Ветер перемен» и «Цветные сны». Они понравились мне своей красотой, спокойностью и уютностью. Слушая их, к тебе приходит ностальгия и ты вспоминаешь хорошие моменты своей жизни, немного улыбаясь.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292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Айрат</dc:creator>
  <cp:lastModifiedBy>Айрат</cp:lastModifiedBy>
  <cp:revision>10</cp:revision>
  <dcterms:created xsi:type="dcterms:W3CDTF">2017-03-05T11:03:17Z</dcterms:created>
  <dcterms:modified xsi:type="dcterms:W3CDTF">2017-03-05T12:35:28Z</dcterms:modified>
</cp:coreProperties>
</file>