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7A5B37-9962-41F0-B557-C4D1252290D3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EBABB63-B886-46A1-90D6-B2C958094E9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620688"/>
            <a:ext cx="8305800" cy="1800200"/>
          </a:xfrm>
        </p:spPr>
        <p:txBody>
          <a:bodyPr/>
          <a:lstStyle/>
          <a:p>
            <a:r>
              <a:rPr lang="vi-VN" dirty="0" smtClean="0"/>
              <a:t>Мэри П</a:t>
            </a:r>
            <a:r>
              <a:rPr lang="ru-RU" dirty="0" smtClean="0"/>
              <a:t>О</a:t>
            </a:r>
            <a:r>
              <a:rPr lang="vi-VN" dirty="0" smtClean="0"/>
              <a:t>ппинс</a:t>
            </a:r>
            <a:r>
              <a:rPr lang="vi-VN" dirty="0"/>
              <a:t>, до </a:t>
            </a:r>
            <a:r>
              <a:rPr lang="vi-VN" dirty="0" smtClean="0"/>
              <a:t>свид</a:t>
            </a:r>
            <a:r>
              <a:rPr lang="ru-RU" dirty="0" smtClean="0"/>
              <a:t>а</a:t>
            </a:r>
            <a:r>
              <a:rPr lang="vi-VN" dirty="0" smtClean="0"/>
              <a:t>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5517232"/>
            <a:ext cx="7056784" cy="93610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Работу выполнил: Валеев Руслан, ученик 5Д класса МБОУ СОШ № 7 г. Туймазы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679" y="2372727"/>
            <a:ext cx="2857500" cy="3089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317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характеристика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«Мэ́ри </a:t>
            </a:r>
            <a:r>
              <a:rPr lang="ru-RU" dirty="0" err="1"/>
              <a:t>По́ппинс</a:t>
            </a:r>
            <a:r>
              <a:rPr lang="ru-RU" dirty="0"/>
              <a:t>, до </a:t>
            </a:r>
            <a:r>
              <a:rPr lang="ru-RU" dirty="0" err="1" smtClean="0"/>
              <a:t>свида́ния</a:t>
            </a:r>
            <a:r>
              <a:rPr lang="ru-RU" dirty="0" smtClean="0"/>
              <a:t>» - телевизионный </a:t>
            </a:r>
            <a:r>
              <a:rPr lang="ru-RU" dirty="0"/>
              <a:t>художественный фильм-мюзикл режиссёра Леонида </a:t>
            </a:r>
            <a:r>
              <a:rPr lang="ru-RU" dirty="0" err="1"/>
              <a:t>Квинихидзе</a:t>
            </a:r>
            <a:r>
              <a:rPr lang="ru-RU" dirty="0"/>
              <a:t> в двух сериях («Леди Совершенство» и «Неделя кончается в среду»), снятый творческим объединением телевизионных фильмов киностудии «Мосфильм» по заказу Гостелерадио СССР по мотивам произведений Памелы </a:t>
            </a:r>
            <a:r>
              <a:rPr lang="ru-RU" dirty="0" err="1"/>
              <a:t>Трэверс</a:t>
            </a:r>
            <a:r>
              <a:rPr lang="ru-RU" dirty="0"/>
              <a:t> о Мэри </a:t>
            </a:r>
            <a:r>
              <a:rPr lang="ru-RU" dirty="0" err="1"/>
              <a:t>Поппинс</a:t>
            </a:r>
            <a:r>
              <a:rPr lang="ru-RU" dirty="0"/>
              <a:t>. Телепремьера состоялась 8 января 1984 года. Автор сценария: Владимир </a:t>
            </a:r>
            <a:r>
              <a:rPr lang="ru-RU" dirty="0" err="1" smtClean="0"/>
              <a:t>Валуцкий</a:t>
            </a:r>
            <a:r>
              <a:rPr lang="ru-RU" dirty="0" smtClean="0"/>
              <a:t>. Композитор</a:t>
            </a:r>
            <a:r>
              <a:rPr lang="ru-RU" dirty="0"/>
              <a:t>: Максим </a:t>
            </a:r>
            <a:r>
              <a:rPr lang="ru-RU" dirty="0" smtClean="0"/>
              <a:t>Дунаевский. Стихи </a:t>
            </a:r>
            <a:r>
              <a:rPr lang="ru-RU" dirty="0"/>
              <a:t>Наума </a:t>
            </a:r>
            <a:r>
              <a:rPr lang="ru-RU" dirty="0" err="1" smtClean="0"/>
              <a:t>Олева</a:t>
            </a:r>
            <a:r>
              <a:rPr lang="ru-RU" dirty="0"/>
              <a:t>. Режиссёр: Тамара </a:t>
            </a:r>
            <a:r>
              <a:rPr lang="ru-RU" dirty="0" smtClean="0"/>
              <a:t>Владимирцева.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37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ролях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r>
              <a:rPr lang="ru-RU" dirty="0"/>
              <a:t>Наталья Андрейченко — Мэри </a:t>
            </a:r>
            <a:r>
              <a:rPr lang="ru-RU" dirty="0" err="1"/>
              <a:t>Поппинс</a:t>
            </a:r>
            <a:r>
              <a:rPr lang="ru-RU" dirty="0"/>
              <a:t> (вокал — Татьяна Воронина)</a:t>
            </a:r>
          </a:p>
          <a:p>
            <a:pPr marL="137160" indent="0">
              <a:buNone/>
            </a:pPr>
            <a:r>
              <a:rPr lang="ru-RU" dirty="0"/>
              <a:t>Альберт Филозов — мистер Джордж </a:t>
            </a:r>
            <a:r>
              <a:rPr lang="ru-RU" dirty="0" err="1"/>
              <a:t>Бэнкс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Лариса Удовиченко — миссис </a:t>
            </a:r>
            <a:r>
              <a:rPr lang="ru-RU" dirty="0" err="1"/>
              <a:t>Бэнкс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Филипп Рукавишников — Майкл </a:t>
            </a:r>
            <a:r>
              <a:rPr lang="ru-RU" dirty="0" err="1"/>
              <a:t>Бэнкс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Анна Плисецкая — Джейн </a:t>
            </a:r>
            <a:r>
              <a:rPr lang="ru-RU" dirty="0" err="1"/>
              <a:t>Бэнкс</a:t>
            </a:r>
            <a:r>
              <a:rPr lang="ru-RU" dirty="0"/>
              <a:t>, его сестра</a:t>
            </a:r>
          </a:p>
          <a:p>
            <a:pPr marL="137160" indent="0">
              <a:buNone/>
            </a:pPr>
            <a:r>
              <a:rPr lang="ru-RU" dirty="0" err="1"/>
              <a:t>Лембит</a:t>
            </a:r>
            <a:r>
              <a:rPr lang="ru-RU" dirty="0"/>
              <a:t> </a:t>
            </a:r>
            <a:r>
              <a:rPr lang="ru-RU" dirty="0" err="1"/>
              <a:t>Ульфсак</a:t>
            </a:r>
            <a:r>
              <a:rPr lang="ru-RU" dirty="0"/>
              <a:t> — Роберт </a:t>
            </a:r>
            <a:r>
              <a:rPr lang="ru-RU" dirty="0" err="1"/>
              <a:t>Робертсон</a:t>
            </a:r>
            <a:r>
              <a:rPr lang="ru-RU" dirty="0"/>
              <a:t> (он же «мистер Эй»), дядя Майкла и Джейн (озвучивание и вокал — Павел Смеян)</a:t>
            </a:r>
          </a:p>
          <a:p>
            <a:pPr marL="137160" indent="0">
              <a:buNone/>
            </a:pPr>
            <a:r>
              <a:rPr lang="ru-RU" dirty="0"/>
              <a:t>Олег Табаков — мисс </a:t>
            </a:r>
            <a:r>
              <a:rPr lang="ru-RU" dirty="0" err="1"/>
              <a:t>Юфимия</a:t>
            </a:r>
            <a:r>
              <a:rPr lang="ru-RU" dirty="0"/>
              <a:t> Эндрю (2 серия)</a:t>
            </a:r>
          </a:p>
          <a:p>
            <a:pPr marL="137160" indent="0">
              <a:buNone/>
            </a:pPr>
            <a:r>
              <a:rPr lang="ru-RU" dirty="0"/>
              <a:t>Ирина </a:t>
            </a:r>
            <a:r>
              <a:rPr lang="ru-RU" dirty="0" err="1"/>
              <a:t>Скобцева</a:t>
            </a:r>
            <a:r>
              <a:rPr lang="ru-RU" dirty="0"/>
              <a:t> — миссис Кэти </a:t>
            </a:r>
            <a:r>
              <a:rPr lang="ru-RU" dirty="0" err="1"/>
              <a:t>Ларк</a:t>
            </a:r>
            <a:r>
              <a:rPr lang="ru-RU" dirty="0"/>
              <a:t>, соседка </a:t>
            </a:r>
            <a:r>
              <a:rPr lang="ru-RU" dirty="0" err="1"/>
              <a:t>Бэнксов</a:t>
            </a:r>
            <a:r>
              <a:rPr lang="ru-RU" dirty="0"/>
              <a:t> и владелица пекинеса Эдуарда (он же Эдди)</a:t>
            </a:r>
          </a:p>
          <a:p>
            <a:pPr marL="137160" indent="0">
              <a:buNone/>
            </a:pPr>
            <a:r>
              <a:rPr lang="ru-RU" dirty="0"/>
              <a:t>Зиновий Гердт — адмирал Генри Бум</a:t>
            </a:r>
          </a:p>
          <a:p>
            <a:pPr marL="137160" indent="0">
              <a:buNone/>
            </a:pPr>
            <a:r>
              <a:rPr lang="ru-RU" dirty="0"/>
              <a:t>Марина Нудьга — мадам </a:t>
            </a:r>
            <a:r>
              <a:rPr lang="ru-RU" dirty="0" err="1"/>
              <a:t>Корри</a:t>
            </a:r>
            <a:r>
              <a:rPr lang="ru-RU" dirty="0"/>
              <a:t>, заведующая балетной студией</a:t>
            </a:r>
          </a:p>
          <a:p>
            <a:pPr marL="137160" indent="0">
              <a:buNone/>
            </a:pPr>
            <a:r>
              <a:rPr lang="ru-RU" dirty="0"/>
              <a:t>Гали </a:t>
            </a:r>
            <a:r>
              <a:rPr lang="ru-RU" dirty="0" err="1"/>
              <a:t>Абайдулов</a:t>
            </a:r>
            <a:r>
              <a:rPr lang="ru-RU" dirty="0"/>
              <a:t> — сир Людовик, кот</a:t>
            </a:r>
          </a:p>
          <a:p>
            <a:pPr marL="137160" indent="0">
              <a:buNone/>
            </a:pPr>
            <a:r>
              <a:rPr lang="ru-RU" dirty="0"/>
              <a:t>Семён Соколовский — мистер </a:t>
            </a:r>
            <a:r>
              <a:rPr lang="ru-RU" dirty="0" err="1"/>
              <a:t>Уилкинс</a:t>
            </a:r>
            <a:r>
              <a:rPr lang="ru-RU" dirty="0"/>
              <a:t>, пожилой джентльмен и поклонник Проницательного Билла</a:t>
            </a:r>
          </a:p>
          <a:p>
            <a:pPr marL="137160" indent="0">
              <a:buNone/>
            </a:pPr>
            <a:r>
              <a:rPr lang="ru-RU" dirty="0"/>
              <a:t>Игорь </a:t>
            </a:r>
            <a:r>
              <a:rPr lang="ru-RU" dirty="0" err="1"/>
              <a:t>Ясулович</a:t>
            </a:r>
            <a:r>
              <a:rPr lang="ru-RU" dirty="0"/>
              <a:t> — мистер Смит, парковый сторож</a:t>
            </a:r>
          </a:p>
          <a:p>
            <a:pPr marL="137160" indent="0">
              <a:buNone/>
            </a:pPr>
            <a:r>
              <a:rPr lang="ru-RU" dirty="0"/>
              <a:t>Леонид </a:t>
            </a:r>
            <a:r>
              <a:rPr lang="ru-RU" dirty="0" err="1"/>
              <a:t>Каневский</a:t>
            </a:r>
            <a:r>
              <a:rPr lang="ru-RU" dirty="0"/>
              <a:t> — Боб </a:t>
            </a:r>
            <a:r>
              <a:rPr lang="ru-RU" dirty="0" err="1"/>
              <a:t>Гудетти</a:t>
            </a:r>
            <a:r>
              <a:rPr lang="ru-RU" dirty="0"/>
              <a:t>, экскаваторщик</a:t>
            </a:r>
          </a:p>
          <a:p>
            <a:pPr marL="137160" indent="0">
              <a:buNone/>
            </a:pPr>
            <a:r>
              <a:rPr lang="ru-RU" dirty="0"/>
              <a:t>Эммануил Левин — полисмен (озвучивает Артём Карапетян)</a:t>
            </a:r>
          </a:p>
          <a:p>
            <a:pPr marL="137160" indent="0">
              <a:buNone/>
            </a:pPr>
            <a:r>
              <a:rPr lang="ru-RU" dirty="0"/>
              <a:t>Юрий Мороз — почтальон</a:t>
            </a:r>
          </a:p>
          <a:p>
            <a:pPr marL="137160" indent="0">
              <a:buNone/>
            </a:pPr>
            <a:r>
              <a:rPr lang="ru-RU" dirty="0"/>
              <a:t>Илья </a:t>
            </a:r>
            <a:r>
              <a:rPr lang="ru-RU" dirty="0" err="1"/>
              <a:t>Рутберг</a:t>
            </a:r>
            <a:r>
              <a:rPr lang="ru-RU" dirty="0"/>
              <a:t> — сэр Лесли Лит, чиновник (2 серия)</a:t>
            </a:r>
          </a:p>
          <a:p>
            <a:pPr marL="137160" indent="0">
              <a:buNone/>
            </a:pPr>
            <a:r>
              <a:rPr lang="ru-RU" dirty="0"/>
              <a:t>Павел </a:t>
            </a:r>
            <a:r>
              <a:rPr lang="ru-RU" dirty="0" err="1"/>
              <a:t>Бабаков</a:t>
            </a:r>
            <a:r>
              <a:rPr lang="ru-RU" dirty="0"/>
              <a:t> — мясник</a:t>
            </a:r>
          </a:p>
          <a:p>
            <a:pPr marL="137160" indent="0">
              <a:buNone/>
            </a:pPr>
            <a:r>
              <a:rPr lang="ru-RU" dirty="0"/>
              <a:t>Владимир </a:t>
            </a:r>
            <a:r>
              <a:rPr lang="ru-RU" dirty="0" err="1"/>
              <a:t>Карклиньш</a:t>
            </a:r>
            <a:r>
              <a:rPr lang="ru-RU" dirty="0"/>
              <a:t> — Нелей, мраморный мальчик</a:t>
            </a:r>
          </a:p>
        </p:txBody>
      </p:sp>
    </p:spTree>
    <p:extLst>
      <p:ext uri="{BB962C8B-B14F-4D97-AF65-F5344CB8AC3E}">
        <p14:creationId xmlns:p14="http://schemas.microsoft.com/office/powerpoint/2010/main" val="124719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37160" indent="0" algn="just">
              <a:buNone/>
            </a:pPr>
            <a:r>
              <a:rPr lang="ru-RU" dirty="0" smtClean="0"/>
              <a:t>1. Непогода.</a:t>
            </a:r>
            <a:r>
              <a:rPr lang="ru-RU" dirty="0"/>
              <a:t>	Изменения в природе происходят год от </a:t>
            </a:r>
            <a:r>
              <a:rPr lang="ru-RU" dirty="0" smtClean="0"/>
              <a:t>года. Исполнители: Павел </a:t>
            </a:r>
            <a:r>
              <a:rPr lang="ru-RU" dirty="0"/>
              <a:t>Смеян, Наталья Ветлицкая (</a:t>
            </a:r>
            <a:r>
              <a:rPr lang="ru-RU" dirty="0" err="1"/>
              <a:t>бэк</a:t>
            </a:r>
            <a:r>
              <a:rPr lang="ru-RU" dirty="0"/>
              <a:t>-вокал)</a:t>
            </a:r>
          </a:p>
          <a:p>
            <a:pPr marL="137160" indent="0" algn="just">
              <a:buNone/>
            </a:pPr>
            <a:r>
              <a:rPr lang="ru-RU" dirty="0" smtClean="0"/>
              <a:t>2. Леди </a:t>
            </a:r>
            <a:r>
              <a:rPr lang="ru-RU" dirty="0"/>
              <a:t>«Совершенство</a:t>
            </a:r>
            <a:r>
              <a:rPr lang="ru-RU" dirty="0" smtClean="0"/>
              <a:t>».</a:t>
            </a:r>
            <a:r>
              <a:rPr lang="ru-RU" dirty="0"/>
              <a:t>	Кто от шпильки до булавки, кто от туфелек до шляпки элегантность </a:t>
            </a:r>
            <a:r>
              <a:rPr lang="ru-RU" dirty="0" smtClean="0"/>
              <a:t>сама? Исполнитель: Татьяна </a:t>
            </a:r>
            <a:r>
              <a:rPr lang="ru-RU" dirty="0"/>
              <a:t>Воронина</a:t>
            </a:r>
          </a:p>
          <a:p>
            <a:pPr marL="137160" indent="0" algn="just">
              <a:buNone/>
            </a:pPr>
            <a:r>
              <a:rPr lang="ru-RU" dirty="0" smtClean="0"/>
              <a:t>3. Цветные сны.</a:t>
            </a:r>
            <a:r>
              <a:rPr lang="ru-RU" dirty="0"/>
              <a:t>	Всё, что было много лет назад, сны цветные бережно хранят, и порой тех снов волшебный хоровод взрослых в детство за руку ведёт. Исполнитель: Татьяна Воронина</a:t>
            </a:r>
          </a:p>
          <a:p>
            <a:pPr marL="137160" indent="0" algn="just">
              <a:buNone/>
            </a:pPr>
            <a:r>
              <a:rPr lang="ru-RU" dirty="0" smtClean="0"/>
              <a:t>4. Тридцать </a:t>
            </a:r>
            <a:r>
              <a:rPr lang="ru-RU" dirty="0"/>
              <a:t>три </a:t>
            </a:r>
            <a:r>
              <a:rPr lang="ru-RU" dirty="0" smtClean="0"/>
              <a:t>коровы.</a:t>
            </a:r>
            <a:r>
              <a:rPr lang="ru-RU" dirty="0"/>
              <a:t>	В центре города большого, где травинки не растёт, жил поэт </a:t>
            </a:r>
            <a:r>
              <a:rPr lang="ru-RU" dirty="0" smtClean="0"/>
              <a:t>- </a:t>
            </a:r>
            <a:r>
              <a:rPr lang="ru-RU" dirty="0"/>
              <a:t>волшебник слова, вдохновенный рифмоплёт.	</a:t>
            </a:r>
            <a:r>
              <a:rPr lang="ru-RU" dirty="0" smtClean="0"/>
              <a:t>Исполнитель: Павел </a:t>
            </a:r>
            <a:r>
              <a:rPr lang="ru-RU" dirty="0"/>
              <a:t>Смеян</a:t>
            </a:r>
          </a:p>
          <a:p>
            <a:pPr marL="137160" indent="0" algn="just">
              <a:buNone/>
            </a:pPr>
            <a:r>
              <a:rPr lang="ru-RU" dirty="0" smtClean="0"/>
              <a:t>5. Лев </a:t>
            </a:r>
            <a:r>
              <a:rPr lang="ru-RU" dirty="0"/>
              <a:t>и </a:t>
            </a:r>
            <a:r>
              <a:rPr lang="ru-RU" dirty="0" smtClean="0"/>
              <a:t>брадобрей.</a:t>
            </a:r>
            <a:r>
              <a:rPr lang="ru-RU" dirty="0"/>
              <a:t>	Жил да был брадобрей, на земле не найти добрей</a:t>
            </a:r>
            <a:r>
              <a:rPr lang="ru-RU" dirty="0" smtClean="0"/>
              <a:t>. Исполнители: Татьяна </a:t>
            </a:r>
            <a:r>
              <a:rPr lang="ru-RU" dirty="0"/>
              <a:t>Воронина и Павел Смеян</a:t>
            </a:r>
          </a:p>
          <a:p>
            <a:pPr marL="137160" indent="0" algn="just">
              <a:buNone/>
            </a:pPr>
            <a:r>
              <a:rPr lang="ru-RU" dirty="0" smtClean="0"/>
              <a:t>6. Ветер перемен.</a:t>
            </a:r>
            <a:r>
              <a:rPr lang="ru-RU" dirty="0"/>
              <a:t>	Кружит Земля, как в детстве карусель, а над Землёй кружат ветра потерь. Исполнители: Татьяна Воронина и Павел Смеян</a:t>
            </a:r>
          </a:p>
        </p:txBody>
      </p:sp>
    </p:spTree>
    <p:extLst>
      <p:ext uri="{BB962C8B-B14F-4D97-AF65-F5344CB8AC3E}">
        <p14:creationId xmlns:p14="http://schemas.microsoft.com/office/powerpoint/2010/main" val="283010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фильме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ru-RU" dirty="0" smtClean="0"/>
              <a:t>Все песни из фильма мне очень понравились. Особенно нравится песня: Тридцать три коровы, мы ее учили в школе на уроке музыки. </a:t>
            </a:r>
          </a:p>
          <a:p>
            <a:pPr marL="137160" indent="0" algn="just">
              <a:buNone/>
            </a:pPr>
            <a:r>
              <a:rPr lang="ru-RU" dirty="0" smtClean="0"/>
              <a:t>Песня «Леди совершенство» в исполнении певицы Славы. Песня «Ветер перемен» в исполнении  актрисы Валерии </a:t>
            </a:r>
            <a:r>
              <a:rPr lang="ru-RU" dirty="0" err="1" smtClean="0"/>
              <a:t>Ланской</a:t>
            </a:r>
            <a:r>
              <a:rPr lang="ru-RU" dirty="0" smtClean="0"/>
              <a:t>, певицы Ани </a:t>
            </a:r>
            <a:r>
              <a:rPr lang="ru-RU" dirty="0" err="1" smtClean="0"/>
              <a:t>Лорак</a:t>
            </a:r>
            <a:r>
              <a:rPr lang="ru-RU" dirty="0" smtClean="0"/>
              <a:t>.  Очень хорошо спели, как в оригинале. </a:t>
            </a:r>
          </a:p>
          <a:p>
            <a:pPr marL="13716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682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</TotalTime>
  <Words>343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Мэри ПОппинс, до свидания</vt:lpstr>
      <vt:lpstr>Краткая характеристика</vt:lpstr>
      <vt:lpstr>В ролях</vt:lpstr>
      <vt:lpstr>Песни</vt:lpstr>
      <vt:lpstr>О фильме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Фильм «Приключения Петрова и Васечкина»</dc:title>
  <dc:creator>Эдита</dc:creator>
  <cp:lastModifiedBy>Эдита</cp:lastModifiedBy>
  <cp:revision>8</cp:revision>
  <dcterms:created xsi:type="dcterms:W3CDTF">2016-11-04T08:09:03Z</dcterms:created>
  <dcterms:modified xsi:type="dcterms:W3CDTF">2017-03-05T10:37:38Z</dcterms:modified>
</cp:coreProperties>
</file>