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96" y="-15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344B1-2E5E-4736-B9DD-23449620C2FC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7340D-E353-4AD9-A249-DDE3B44CB3F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344B1-2E5E-4736-B9DD-23449620C2FC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7340D-E353-4AD9-A249-DDE3B44CB3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344B1-2E5E-4736-B9DD-23449620C2FC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7340D-E353-4AD9-A249-DDE3B44CB3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344B1-2E5E-4736-B9DD-23449620C2FC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7340D-E353-4AD9-A249-DDE3B44CB3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344B1-2E5E-4736-B9DD-23449620C2FC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827340D-E353-4AD9-A249-DDE3B44CB3F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344B1-2E5E-4736-B9DD-23449620C2FC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7340D-E353-4AD9-A249-DDE3B44CB3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344B1-2E5E-4736-B9DD-23449620C2FC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7340D-E353-4AD9-A249-DDE3B44CB3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344B1-2E5E-4736-B9DD-23449620C2FC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7340D-E353-4AD9-A249-DDE3B44CB3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344B1-2E5E-4736-B9DD-23449620C2FC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7340D-E353-4AD9-A249-DDE3B44CB3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344B1-2E5E-4736-B9DD-23449620C2FC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7340D-E353-4AD9-A249-DDE3B44CB3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344B1-2E5E-4736-B9DD-23449620C2FC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7340D-E353-4AD9-A249-DDE3B44CB3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BF344B1-2E5E-4736-B9DD-23449620C2FC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827340D-E353-4AD9-A249-DDE3B44CB3FD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2808312"/>
          </a:xfrm>
        </p:spPr>
        <p:txBody>
          <a:bodyPr/>
          <a:lstStyle/>
          <a:p>
            <a:r>
              <a:rPr lang="ru-RU" dirty="0"/>
              <a:t>МУЗЫКА УКРАИНЫ 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949280"/>
            <a:ext cx="6400800" cy="90872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880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r>
              <a:rPr lang="ru-RU" dirty="0"/>
              <a:t>Украинская музыка берет начало со времен Киевской Руси и в своем развитии охватывает практически все типы музыкального искусства – народную профессиональную, академическую и популярную музыку. Сегодня разнообразная украинская музыка звучит на Украине и далеко за ее пределами, развивается в народной и профессиональной традициях, является предметом научных исследований.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НАРОДНАЯ МУЗЫКА Начальный период развития Музыкальность – одна из характерных черт украинского народа, музыкальные традиции на территории современной Украины существуют с доисторических времен. Найденные киевскими археологами возле Чернигова музыкальные инструменты – трещотки из бивней мамонта датируются 18 тысячелетием до н. э. К тому времени относятся флейты, найденные на стоянке </a:t>
            </a:r>
            <a:r>
              <a:rPr lang="ru-RU" dirty="0" err="1" smtClean="0"/>
              <a:t>Молдово</a:t>
            </a:r>
            <a:r>
              <a:rPr lang="ru-RU" dirty="0" smtClean="0"/>
              <a:t> в Черниговской области.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66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Содержимое 3" descr="пп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692696"/>
            <a:ext cx="8352928" cy="583264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Содержимое 3" descr="пп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332656"/>
            <a:ext cx="8496944" cy="626469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пп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260648"/>
            <a:ext cx="7632848" cy="626469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19</TotalTime>
  <Words>113</Words>
  <Application>Microsoft Office PowerPoint</Application>
  <PresentationFormat>Экран (4:3)</PresentationFormat>
  <Paragraphs>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МУЗЫКА УКРАИНЫ 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МУЗЫКА УКРАИНЫ</dc:title>
  <dc:creator>Админ</dc:creator>
  <cp:lastModifiedBy>Админ</cp:lastModifiedBy>
  <cp:revision>2</cp:revision>
  <dcterms:created xsi:type="dcterms:W3CDTF">2017-02-09T12:27:26Z</dcterms:created>
  <dcterms:modified xsi:type="dcterms:W3CDTF">2017-02-09T12:46:35Z</dcterms:modified>
</cp:coreProperties>
</file>