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EF9904-26C3-4982-A20E-AA2D3EC13C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0BEB891-C96B-45BE-87A4-1201156F9F6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0" dirty="0" smtClean="0"/>
              <a:t>Кружит Земля, как в детстве карусель,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dirty="0" smtClean="0"/>
              <a:t>А над Землей кружат Ветра Потерь,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dirty="0" smtClean="0"/>
              <a:t>Ветра потерь, разлук, обид и зла...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dirty="0" smtClean="0"/>
              <a:t>Им нет числа, им нет числа.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800" dirty="0" smtClean="0"/>
              <a:t>Мэри </a:t>
            </a:r>
            <a:r>
              <a:rPr lang="ru-RU" sz="4800" dirty="0" err="1" smtClean="0"/>
              <a:t>Поппинс</a:t>
            </a:r>
            <a:r>
              <a:rPr lang="ru-RU" sz="4800" dirty="0" smtClean="0"/>
              <a:t> , до свидания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фильма</a:t>
            </a:r>
            <a:endParaRPr lang="ru-RU" dirty="0"/>
          </a:p>
        </p:txBody>
      </p:sp>
      <p:pic>
        <p:nvPicPr>
          <p:cNvPr id="5" name="Рисунок 4" descr="1482766385_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0935" r="1093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1500" dirty="0" smtClean="0"/>
              <a:t>Режиссер: Леонид К. Актеры: Наталья  А., Филипп Р. , Анна П., </a:t>
            </a:r>
            <a:r>
              <a:rPr lang="ru-RU" sz="1500" dirty="0" err="1" smtClean="0"/>
              <a:t>Лембит</a:t>
            </a:r>
            <a:r>
              <a:rPr lang="ru-RU" sz="1500" dirty="0" smtClean="0"/>
              <a:t>  У., Альберт Ф., Ларису У., … Сценаристы: Владимир В., П. Л. </a:t>
            </a:r>
            <a:r>
              <a:rPr lang="ru-RU" sz="1500" dirty="0" err="1" smtClean="0"/>
              <a:t>Трэверс</a:t>
            </a:r>
            <a:r>
              <a:rPr lang="ru-RU" sz="1500" dirty="0" smtClean="0"/>
              <a:t>. Оператор: Валентин П. Композитор: Максим Д. Художник: Виктор П. Монтажер: Инесса Б. Год издания: 1983г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Музыкально- теоретически анализ песен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Непогода, Леди Совершенства, Цветные сны, 33 коровы, Лев и Брадобрей, Ветер Перемен. 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100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Слайд 1</vt:lpstr>
      <vt:lpstr>Кружит Земля, как в детстве карусель, А над Землей кружат Ветра Потерь, Ветра потерь, разлук, обид и зла... Им нет числа, им нет числа.   </vt:lpstr>
      <vt:lpstr>Характеристика фильма</vt:lpstr>
      <vt:lpstr>Музыкально- теоретически анализ песен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2017-03-02T13:09:26Z</dcterms:created>
  <dcterms:modified xsi:type="dcterms:W3CDTF">2017-03-02T14:05:56Z</dcterms:modified>
</cp:coreProperties>
</file>