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3" autoAdjust="0"/>
    <p:restoredTop sz="94660"/>
  </p:normalViewPr>
  <p:slideViewPr>
    <p:cSldViewPr>
      <p:cViewPr varScale="1">
        <p:scale>
          <a:sx n="93" d="100"/>
          <a:sy n="93" d="100"/>
        </p:scale>
        <p:origin x="-68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F704-7523-4397-AC61-441C28BE323E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3887A-30C3-41A6-8341-39AA013BC2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F704-7523-4397-AC61-441C28BE323E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3887A-30C3-41A6-8341-39AA013BC2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F704-7523-4397-AC61-441C28BE323E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3887A-30C3-41A6-8341-39AA013BC2E5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F704-7523-4397-AC61-441C28BE323E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3887A-30C3-41A6-8341-39AA013BC2E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F704-7523-4397-AC61-441C28BE323E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3887A-30C3-41A6-8341-39AA013BC2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F704-7523-4397-AC61-441C28BE323E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3887A-30C3-41A6-8341-39AA013BC2E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F704-7523-4397-AC61-441C28BE323E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3887A-30C3-41A6-8341-39AA013BC2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F704-7523-4397-AC61-441C28BE323E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3887A-30C3-41A6-8341-39AA013BC2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F704-7523-4397-AC61-441C28BE323E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3887A-30C3-41A6-8341-39AA013BC2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F704-7523-4397-AC61-441C28BE323E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3887A-30C3-41A6-8341-39AA013BC2E5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F704-7523-4397-AC61-441C28BE323E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3887A-30C3-41A6-8341-39AA013BC2E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949F704-7523-4397-AC61-441C28BE323E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7C3887A-30C3-41A6-8341-39AA013BC2E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2376264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Rurintania" pitchFamily="2" charset="0"/>
              </a:rPr>
              <a:t>Творческая работа</a:t>
            </a:r>
            <a:endParaRPr lang="ru-RU" sz="5400" dirty="0">
              <a:solidFill>
                <a:schemeClr val="bg1"/>
              </a:solidFill>
              <a:latin typeface="Rurintania" pitchFamily="2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75656" y="3429000"/>
            <a:ext cx="6400800" cy="14732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Mon Amour Two" pitchFamily="2" charset="0"/>
              </a:rPr>
              <a:t>Учащейся 6в класса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Mon Amour Two" pitchFamily="2" charset="0"/>
              </a:rPr>
              <a:t>МОБУ </a:t>
            </a:r>
            <a:r>
              <a:rPr lang="ru-RU" sz="3600" dirty="0">
                <a:solidFill>
                  <a:schemeClr val="bg1"/>
                </a:solidFill>
                <a:latin typeface="Mon Amour Two" pitchFamily="2" charset="0"/>
              </a:rPr>
              <a:t>Г</a:t>
            </a:r>
            <a:r>
              <a:rPr lang="ru-RU" sz="3600" dirty="0" smtClean="0">
                <a:solidFill>
                  <a:schemeClr val="bg1"/>
                </a:solidFill>
                <a:latin typeface="Mon Amour Two" pitchFamily="2" charset="0"/>
              </a:rPr>
              <a:t>имназия №3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Mon Amour Two" pitchFamily="2" charset="0"/>
              </a:rPr>
              <a:t>Некрасовой Екатерины</a:t>
            </a:r>
            <a:endParaRPr lang="ru-RU" sz="3600" dirty="0">
              <a:solidFill>
                <a:schemeClr val="bg1"/>
              </a:solidFill>
              <a:latin typeface="Mon Amour Two" pitchFamily="2" charset="0"/>
            </a:endParaRPr>
          </a:p>
        </p:txBody>
      </p:sp>
      <p:pic>
        <p:nvPicPr>
          <p:cNvPr id="1026" name="Picture 2" descr="C:\Users\evgeniya\Desktop\124516108_4709286_0_7bb33_2a852e22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77072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 К.ф. Мэрри Поппинс_-_Леди совершенств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8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7920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 descr="C:\Users\evgeniya\Desktop\1511060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97416" y="620688"/>
            <a:ext cx="5149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Mon Amour Two" pitchFamily="2" charset="0"/>
              </a:rPr>
              <a:t>Ветер Перемен</a:t>
            </a:r>
            <a:endParaRPr lang="ru-RU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274878" y="1916832"/>
            <a:ext cx="880080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Лад </a:t>
            </a:r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Мажорный </a:t>
            </a:r>
            <a:endParaRPr lang="ru-RU" sz="2800" dirty="0" smtClean="0">
              <a:solidFill>
                <a:schemeClr val="bg1"/>
              </a:solidFill>
              <a:latin typeface="Mon Amour Two" pitchFamily="2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Форма Куплетная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Темп Умеренный</a:t>
            </a:r>
            <a:r>
              <a:rPr lang="ru-RU" sz="2800" dirty="0" smtClean="0"/>
              <a:t>, </a:t>
            </a:r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Неторопливый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Ритм Ровный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Динамика Спокойная с кульминациями в припеве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Регистр Средний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Гармония Богатая современная</a:t>
            </a:r>
          </a:p>
        </p:txBody>
      </p:sp>
    </p:spTree>
    <p:extLst>
      <p:ext uri="{BB962C8B-B14F-4D97-AF65-F5344CB8AC3E}">
        <p14:creationId xmlns:p14="http://schemas.microsoft.com/office/powerpoint/2010/main" val="414257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29614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Лев и Брадобрей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03648" y="1844824"/>
            <a:ext cx="6400800" cy="3816424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Лад </a:t>
            </a:r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мажор</a:t>
            </a:r>
            <a:endParaRPr lang="ru-RU" dirty="0" smtClean="0">
              <a:solidFill>
                <a:schemeClr val="bg1"/>
              </a:solidFill>
              <a:latin typeface="Mon Amour Two" pitchFamily="2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Форма Куплетная</a:t>
            </a:r>
          </a:p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Темп Оживлённый</a:t>
            </a:r>
          </a:p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Ритм Острый</a:t>
            </a:r>
          </a:p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Динамика В куплете средняя В припеве яркая</a:t>
            </a:r>
          </a:p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Регистр Средний Низкий</a:t>
            </a:r>
          </a:p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Гармония богатая</a:t>
            </a:r>
            <a:endParaRPr lang="ru-RU" dirty="0"/>
          </a:p>
        </p:txBody>
      </p:sp>
      <p:pic>
        <p:nvPicPr>
          <p:cNvPr id="8194" name="Picture 2" descr="C:\Users\evgeniya\Desktop\0_a9713_1c890fef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19872"/>
            <a:ext cx="3169692" cy="294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7122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8640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evgeniya\Desktop\animacii-cvety-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633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9712" y="260648"/>
            <a:ext cx="4894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Mon Amour Two" pitchFamily="2" charset="0"/>
              </a:rPr>
              <a:t>Цветные Сны</a:t>
            </a:r>
            <a:endParaRPr lang="ru-RU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1412776"/>
            <a:ext cx="740138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Лад Минор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Форма Куплетная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Темп Спокойный, Медленный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Ритм Плавный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Динамика Очень спокойная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Регистр Средний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Гармония Богатая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Характер </a:t>
            </a:r>
            <a:r>
              <a:rPr lang="ru-RU" sz="2800" dirty="0" err="1" smtClean="0">
                <a:solidFill>
                  <a:schemeClr val="bg1"/>
                </a:solidFill>
                <a:latin typeface="Mon Amour Two" pitchFamily="2" charset="0"/>
              </a:rPr>
              <a:t>Нежный,Ласковый,Спокойный</a:t>
            </a:r>
            <a:endParaRPr lang="ru-RU" sz="2800" dirty="0" smtClean="0">
              <a:solidFill>
                <a:schemeClr val="bg1"/>
              </a:solidFill>
              <a:latin typeface="Mon Amour Tw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C:\Users\evgeniya\Desktop\look.com.ua-5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97496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7704" y="214228"/>
            <a:ext cx="5160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solidFill>
                  <a:schemeClr val="bg2">
                    <a:lumMod val="10000"/>
                  </a:schemeClr>
                </a:solidFill>
                <a:latin typeface="Mon Amour Two" pitchFamily="2" charset="0"/>
              </a:rPr>
              <a:t>33 Коровы</a:t>
            </a:r>
            <a:endParaRPr lang="ru-RU" sz="7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7817" y="2100042"/>
            <a:ext cx="718017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Лад </a:t>
            </a:r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мажорный </a:t>
            </a:r>
            <a:endParaRPr lang="ru-RU" sz="2800" dirty="0" smtClean="0">
              <a:solidFill>
                <a:schemeClr val="bg1"/>
              </a:solidFill>
              <a:latin typeface="Mon Amour Two" pitchFamily="2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Форма куплетная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Темп спокойный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Ритм острый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Динамика спокойная</a:t>
            </a:r>
            <a:r>
              <a:rPr lang="ru-RU" sz="2800" dirty="0" smtClean="0">
                <a:solidFill>
                  <a:schemeClr val="bg1"/>
                </a:solidFill>
              </a:rPr>
              <a:t>,</a:t>
            </a:r>
            <a:r>
              <a:rPr lang="ru-RU" sz="2800" dirty="0">
                <a:solidFill>
                  <a:schemeClr val="bg1"/>
                </a:solidFill>
                <a:latin typeface="Mon Amour Two" pitchFamily="2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в припеве громкая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Регистр Низкий и высокий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Весёлая с юмором</a:t>
            </a:r>
          </a:p>
        </p:txBody>
      </p:sp>
    </p:spTree>
    <p:extLst>
      <p:ext uri="{BB962C8B-B14F-4D97-AF65-F5344CB8AC3E}">
        <p14:creationId xmlns:p14="http://schemas.microsoft.com/office/powerpoint/2010/main" val="89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432048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03648" y="1268760"/>
            <a:ext cx="6400800" cy="14732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Mon Amour Two" pitchFamily="2" charset="0"/>
              </a:rPr>
              <a:t>Больше всего мне понравилась песня «Леди совершенство» 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Mon Amour Two" pitchFamily="2" charset="0"/>
              </a:rPr>
              <a:t>Она красивая, нежная, наверное каждая девочка мечтает быть совершенной</a:t>
            </a:r>
            <a:endParaRPr lang="ru-RU" sz="3600" dirty="0"/>
          </a:p>
        </p:txBody>
      </p:sp>
      <p:pic>
        <p:nvPicPr>
          <p:cNvPr id="11266" name="Picture 2" descr="C:\Users\evgeniya\Desktop\0_65b44_58b7590a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97" y="827397"/>
            <a:ext cx="1039143" cy="131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56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79208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Современные Исполнители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3400401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Непогода</a:t>
            </a:r>
            <a:r>
              <a:rPr lang="en-US" dirty="0" smtClean="0">
                <a:solidFill>
                  <a:schemeClr val="bg1"/>
                </a:solidFill>
                <a:latin typeface="Mon Amour Two" pitchFamily="2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Новые самоцветы, Алексей Гомон, Дима Билан, 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Зара</a:t>
            </a:r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, Дмитрий Певцов, Павел Смеян.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33 Коровы</a:t>
            </a:r>
            <a:r>
              <a:rPr lang="en-US" dirty="0" smtClean="0">
                <a:solidFill>
                  <a:schemeClr val="bg1"/>
                </a:solidFill>
                <a:latin typeface="Mon Amour Two" pitchFamily="2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Алексей Воробьёв и «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Домисолька</a:t>
            </a:r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»</a:t>
            </a:r>
          </a:p>
        </p:txBody>
      </p:sp>
      <p:pic>
        <p:nvPicPr>
          <p:cNvPr id="12290" name="Picture 2" descr="C:\Users\evgeniya\Desktop\корова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234" y="3501008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85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-252536" y="-1395536"/>
            <a:ext cx="7772400" cy="1828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88022" y="874446"/>
            <a:ext cx="6400800" cy="421073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Цветные Сны</a:t>
            </a:r>
            <a:r>
              <a:rPr lang="en-US" sz="2800" dirty="0" smtClean="0">
                <a:solidFill>
                  <a:schemeClr val="bg1"/>
                </a:solidFill>
                <a:latin typeface="Mon Amour Two" pitchFamily="2" charset="0"/>
              </a:rPr>
              <a:t>:</a:t>
            </a:r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Валерия </a:t>
            </a:r>
            <a:r>
              <a:rPr lang="ru-RU" sz="2800" dirty="0" err="1" smtClean="0">
                <a:solidFill>
                  <a:schemeClr val="bg1"/>
                </a:solidFill>
                <a:latin typeface="Mon Amour Two" pitchFamily="2" charset="0"/>
              </a:rPr>
              <a:t>Ланская</a:t>
            </a:r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. Татьяна Воронина,»</a:t>
            </a:r>
            <a:r>
              <a:rPr lang="ru-RU" sz="2800" dirty="0" err="1" smtClean="0">
                <a:solidFill>
                  <a:schemeClr val="bg1"/>
                </a:solidFill>
                <a:latin typeface="Mon Amour Two" pitchFamily="2" charset="0"/>
              </a:rPr>
              <a:t>Домисолька</a:t>
            </a:r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»</a:t>
            </a:r>
          </a:p>
          <a:p>
            <a:endParaRPr lang="ru-RU" sz="2800" dirty="0">
              <a:solidFill>
                <a:schemeClr val="bg1"/>
              </a:solidFill>
              <a:latin typeface="Mon Amour Two" pitchFamily="2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Ветер перемен</a:t>
            </a:r>
            <a:r>
              <a:rPr lang="en-US" sz="2800" dirty="0" smtClean="0">
                <a:solidFill>
                  <a:schemeClr val="bg1"/>
                </a:solidFill>
                <a:latin typeface="Mon Amour Two" pitchFamily="2" charset="0"/>
              </a:rPr>
              <a:t>:</a:t>
            </a:r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Валерия </a:t>
            </a:r>
            <a:r>
              <a:rPr lang="ru-RU" sz="2800" dirty="0" err="1" smtClean="0">
                <a:solidFill>
                  <a:schemeClr val="bg1"/>
                </a:solidFill>
                <a:latin typeface="Mon Amour Two" pitchFamily="2" charset="0"/>
              </a:rPr>
              <a:t>Ланская</a:t>
            </a:r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, Ани </a:t>
            </a:r>
            <a:r>
              <a:rPr lang="ru-RU" sz="2800" dirty="0" err="1" smtClean="0">
                <a:solidFill>
                  <a:schemeClr val="bg1"/>
                </a:solidFill>
                <a:latin typeface="Mon Amour Two" pitchFamily="2" charset="0"/>
              </a:rPr>
              <a:t>Лорак</a:t>
            </a:r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, Алексей Гомон, Лариса Долина, Натали, Дима Билан, София </a:t>
            </a:r>
            <a:r>
              <a:rPr lang="ru-RU" sz="2800" dirty="0" err="1" smtClean="0">
                <a:solidFill>
                  <a:schemeClr val="bg1"/>
                </a:solidFill>
                <a:latin typeface="Mon Amour Two" pitchFamily="2" charset="0"/>
              </a:rPr>
              <a:t>Кварацхелия</a:t>
            </a:r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, Сергей Лазарев, Михаил Боярский</a:t>
            </a:r>
            <a:endParaRPr lang="ru-RU" sz="2800" dirty="0"/>
          </a:p>
        </p:txBody>
      </p:sp>
      <p:pic>
        <p:nvPicPr>
          <p:cNvPr id="13315" name="Picture 3" descr="C:\Users\evgeniya\Desktop\0_11e4c1_2a69c433_orig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1224136" cy="91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0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3717016" y="1844824"/>
            <a:ext cx="7772400" cy="17801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55576" y="476672"/>
            <a:ext cx="6400800" cy="14732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Леди совершенство</a:t>
            </a:r>
            <a:r>
              <a:rPr lang="en-US" sz="2800" dirty="0" smtClean="0">
                <a:solidFill>
                  <a:schemeClr val="bg1"/>
                </a:solidFill>
                <a:latin typeface="Mon Amour Two" pitchFamily="2" charset="0"/>
              </a:rPr>
              <a:t>:</a:t>
            </a:r>
            <a:r>
              <a:rPr lang="ru-RU" sz="2800" dirty="0" err="1" smtClean="0">
                <a:solidFill>
                  <a:schemeClr val="bg1"/>
                </a:solidFill>
                <a:latin typeface="Mon Amour Two" pitchFamily="2" charset="0"/>
              </a:rPr>
              <a:t>Севара</a:t>
            </a:r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, Юля </a:t>
            </a:r>
            <a:r>
              <a:rPr lang="ru-RU" sz="2800" dirty="0" err="1" smtClean="0">
                <a:solidFill>
                  <a:schemeClr val="bg1"/>
                </a:solidFill>
                <a:latin typeface="Mon Amour Two" pitchFamily="2" charset="0"/>
              </a:rPr>
              <a:t>Началова</a:t>
            </a:r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, Анастасия </a:t>
            </a:r>
            <a:r>
              <a:rPr lang="ru-RU" sz="2800" dirty="0" err="1" smtClean="0">
                <a:solidFill>
                  <a:schemeClr val="bg1"/>
                </a:solidFill>
                <a:latin typeface="Mon Amour Two" pitchFamily="2" charset="0"/>
              </a:rPr>
              <a:t>Стоцкая</a:t>
            </a:r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, Кристина Орбакайте, Нюша, Евдокия Малевская, Екатерина Прокудина, Валерия Кожемякина(Голос Дети)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3429000"/>
            <a:ext cx="8085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Mon Amour Two" pitchFamily="2" charset="0"/>
              </a:rPr>
              <a:t>Лев и Брадобрей</a:t>
            </a:r>
            <a:r>
              <a:rPr lang="en-US" sz="2000" dirty="0" smtClean="0">
                <a:solidFill>
                  <a:schemeClr val="bg1"/>
                </a:solidFill>
                <a:latin typeface="Mon Amour Two" pitchFamily="2" charset="0"/>
              </a:rPr>
              <a:t>:</a:t>
            </a:r>
            <a:r>
              <a:rPr lang="ru-RU" sz="2000" dirty="0" smtClean="0">
                <a:solidFill>
                  <a:schemeClr val="bg1"/>
                </a:solidFill>
                <a:latin typeface="Mon Amour Two" pitchFamily="2" charset="0"/>
              </a:rPr>
              <a:t>»</a:t>
            </a:r>
            <a:r>
              <a:rPr lang="ru-RU" sz="2000" dirty="0" err="1" smtClean="0">
                <a:solidFill>
                  <a:schemeClr val="bg1"/>
                </a:solidFill>
                <a:latin typeface="Mon Amour Two" pitchFamily="2" charset="0"/>
              </a:rPr>
              <a:t>Фабрика»,Марина</a:t>
            </a:r>
            <a:r>
              <a:rPr lang="ru-RU" sz="2000" dirty="0" smtClean="0">
                <a:solidFill>
                  <a:schemeClr val="bg1"/>
                </a:solidFill>
                <a:latin typeface="Mon Amour Two" pitchFamily="2" charset="0"/>
              </a:rPr>
              <a:t> Девятова и </a:t>
            </a:r>
            <a:r>
              <a:rPr lang="ru-RU" sz="2000" dirty="0" err="1" smtClean="0">
                <a:solidFill>
                  <a:schemeClr val="bg1"/>
                </a:solidFill>
                <a:latin typeface="Mon Amour Two" pitchFamily="2" charset="0"/>
              </a:rPr>
              <a:t>Домисолька</a:t>
            </a:r>
            <a:r>
              <a:rPr lang="ru-RU" sz="2000" dirty="0" smtClean="0">
                <a:solidFill>
                  <a:schemeClr val="bg1"/>
                </a:solidFill>
                <a:latin typeface="Mon Amour Two" pitchFamily="2" charset="0"/>
              </a:rPr>
              <a:t>,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Mon Amour Two" pitchFamily="2" charset="0"/>
              </a:rPr>
              <a:t>Варвара и дочь Варвара.</a:t>
            </a:r>
            <a:endParaRPr lang="ru-RU" sz="2000" dirty="0"/>
          </a:p>
        </p:txBody>
      </p:sp>
      <p:pic>
        <p:nvPicPr>
          <p:cNvPr id="14338" name="Picture 2" descr="C:\Users\evgeniya\Desktop\0_a3dcb_68957e50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36886"/>
            <a:ext cx="3960440" cy="195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92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556776" y="2204864"/>
            <a:ext cx="7772400" cy="1780108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6400800" cy="14732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Mon Amour Two" pitchFamily="2" charset="0"/>
              </a:rPr>
              <a:t>Мне очень нравятся все песни из этого кинофильма. И в оригинальном исполнении, и в современном. Каждый исполнитель исполняет песни по своему, но всё равно это красиво и современно.</a:t>
            </a:r>
            <a:endParaRPr lang="ru-RU" sz="3600" dirty="0"/>
          </a:p>
        </p:txBody>
      </p:sp>
      <p:pic>
        <p:nvPicPr>
          <p:cNvPr id="16387" name="Picture 3" descr="C:\Users\evgeniya\Desktop\0_ea3c2_2c750870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72976"/>
            <a:ext cx="47625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62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144000" y="764704"/>
            <a:ext cx="7772400" cy="17801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15616" y="692696"/>
            <a:ext cx="6400800" cy="1473200"/>
          </a:xfrm>
        </p:spPr>
        <p:txBody>
          <a:bodyPr>
            <a:normAutofit fontScale="25000" lnSpcReduction="20000"/>
          </a:bodyPr>
          <a:lstStyle/>
          <a:p>
            <a:r>
              <a:rPr lang="ru-RU" sz="16000" dirty="0" smtClean="0">
                <a:solidFill>
                  <a:schemeClr val="bg1"/>
                </a:solidFill>
                <a:latin typeface="Mon Amour Two" pitchFamily="2" charset="0"/>
              </a:rPr>
              <a:t>Я очень бы хотела сыграть роль Джейн </a:t>
            </a:r>
            <a:r>
              <a:rPr lang="ru-RU" sz="16000" dirty="0" err="1" smtClean="0">
                <a:solidFill>
                  <a:schemeClr val="bg1"/>
                </a:solidFill>
                <a:latin typeface="Mon Amour Two" pitchFamily="2" charset="0"/>
              </a:rPr>
              <a:t>Бэнкс</a:t>
            </a:r>
            <a:endParaRPr lang="ru-RU" sz="16000" dirty="0" smtClean="0">
              <a:solidFill>
                <a:schemeClr val="bg1"/>
              </a:solidFill>
              <a:latin typeface="Mon Amour Two" pitchFamily="2" charset="0"/>
            </a:endParaRPr>
          </a:p>
          <a:p>
            <a:r>
              <a:rPr lang="ru-RU" sz="16000" dirty="0" smtClean="0">
                <a:solidFill>
                  <a:schemeClr val="bg1"/>
                </a:solidFill>
                <a:latin typeface="Mon Amour Two" pitchFamily="2" charset="0"/>
              </a:rPr>
              <a:t>А в </a:t>
            </a:r>
            <a:r>
              <a:rPr lang="ru-RU" sz="16000" dirty="0" err="1" smtClean="0">
                <a:solidFill>
                  <a:schemeClr val="bg1"/>
                </a:solidFill>
                <a:latin typeface="Mon Amour Two" pitchFamily="2" charset="0"/>
              </a:rPr>
              <a:t>будующем</a:t>
            </a:r>
            <a:r>
              <a:rPr lang="ru-RU" sz="16000" dirty="0" smtClean="0">
                <a:solidFill>
                  <a:schemeClr val="bg1"/>
                </a:solidFill>
                <a:latin typeface="Mon Amour Two" pitchFamily="2" charset="0"/>
              </a:rPr>
              <a:t> Мэри </a:t>
            </a:r>
            <a:r>
              <a:rPr lang="ru-RU" sz="16000" dirty="0" err="1" smtClean="0">
                <a:solidFill>
                  <a:schemeClr val="bg1"/>
                </a:solidFill>
                <a:latin typeface="Mon Amour Two" pitchFamily="2" charset="0"/>
              </a:rPr>
              <a:t>Поппинс</a:t>
            </a:r>
            <a:endParaRPr lang="ru-RU" sz="16000" dirty="0" smtClean="0">
              <a:solidFill>
                <a:schemeClr val="bg1"/>
              </a:solidFill>
              <a:latin typeface="Mon Amour Two" pitchFamily="2" charset="0"/>
            </a:endParaRPr>
          </a:p>
          <a:p>
            <a:r>
              <a:rPr lang="ru-RU" sz="16000" dirty="0" smtClean="0">
                <a:solidFill>
                  <a:schemeClr val="bg1"/>
                </a:solidFill>
                <a:latin typeface="Mon Amour Two" pitchFamily="2" charset="0"/>
              </a:rPr>
              <a:t>Потому что мне очень хочется быть </a:t>
            </a:r>
            <a:r>
              <a:rPr lang="ru-RU" sz="16000" dirty="0" err="1" smtClean="0">
                <a:solidFill>
                  <a:schemeClr val="bg1"/>
                </a:solidFill>
                <a:latin typeface="Mon Amour Two" pitchFamily="2" charset="0"/>
              </a:rPr>
              <a:t>совершенной,Красивой</a:t>
            </a:r>
            <a:r>
              <a:rPr lang="ru-RU" sz="16000" dirty="0" smtClean="0">
                <a:solidFill>
                  <a:schemeClr val="bg1"/>
                </a:solidFill>
                <a:latin typeface="Mon Amour Two" pitchFamily="2" charset="0"/>
              </a:rPr>
              <a:t>,</a:t>
            </a:r>
          </a:p>
          <a:p>
            <a:r>
              <a:rPr lang="ru-RU" sz="16000" dirty="0" err="1" smtClean="0">
                <a:solidFill>
                  <a:schemeClr val="bg1"/>
                </a:solidFill>
                <a:latin typeface="Mon Amour Two" pitchFamily="2" charset="0"/>
              </a:rPr>
              <a:t>стройной,хорошо</a:t>
            </a:r>
            <a:r>
              <a:rPr lang="ru-RU" sz="16000" dirty="0" smtClean="0">
                <a:solidFill>
                  <a:schemeClr val="bg1"/>
                </a:solidFill>
                <a:latin typeface="Mon Amour Two" pitchFamily="2" charset="0"/>
              </a:rPr>
              <a:t> </a:t>
            </a:r>
            <a:r>
              <a:rPr lang="ru-RU" sz="16000" dirty="0" err="1" smtClean="0">
                <a:solidFill>
                  <a:schemeClr val="bg1"/>
                </a:solidFill>
                <a:latin typeface="Mon Amour Two" pitchFamily="2" charset="0"/>
              </a:rPr>
              <a:t>двигатся</a:t>
            </a:r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03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22413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Мери 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Поппинс</a:t>
            </a:r>
            <a:endParaRPr lang="ru-RU" dirty="0">
              <a:latin typeface="Rurintania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3573016"/>
            <a:ext cx="6400800" cy="1473200"/>
          </a:xfrm>
        </p:spPr>
        <p:txBody>
          <a:bodyPr>
            <a:normAutofit/>
          </a:bodyPr>
          <a:lstStyle/>
          <a:p>
            <a:endParaRPr lang="ru-RU" sz="6000" dirty="0">
              <a:latin typeface="Ekaterina Velikaya One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8736971" cy="6552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548680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Mon Amour Two" pitchFamily="2" charset="0"/>
              </a:rPr>
              <a:t>Мэри </a:t>
            </a:r>
            <a:r>
              <a:rPr lang="ru-RU" sz="5400" dirty="0" err="1" smtClean="0">
                <a:solidFill>
                  <a:schemeClr val="bg1"/>
                </a:solidFill>
                <a:latin typeface="Mon Amour Two" pitchFamily="2" charset="0"/>
              </a:rPr>
              <a:t>Поппинс</a:t>
            </a:r>
            <a:endParaRPr lang="ru-RU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2060848"/>
            <a:ext cx="733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По мотивам произведения Памелы Траверс о Мэри 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Поппинс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5733256"/>
            <a:ext cx="339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СССР Мосфильм 1983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56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evgeniya\Desktop\1054807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lenagold.narod.ru/fon/clipart/v/vozd/vozd7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548680"/>
            <a:ext cx="91059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4005064"/>
            <a:ext cx="7128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 Amour Two" pitchFamily="2" charset="0"/>
              </a:rPr>
              <a:t>Благодарю за внимание</a:t>
            </a:r>
            <a:endParaRPr lang="ru-RU" sz="4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6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Создатели Фильма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2752329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Режиссёр-Тамара Владимирцева</a:t>
            </a:r>
          </a:p>
          <a:p>
            <a:pPr algn="l"/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Оператор Эдуард 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Керч</a:t>
            </a:r>
            <a:endParaRPr lang="ru-RU" dirty="0" smtClean="0">
              <a:solidFill>
                <a:schemeClr val="bg1"/>
              </a:solidFill>
              <a:latin typeface="Mon Amour Two" pitchFamily="2" charset="0"/>
            </a:endParaRPr>
          </a:p>
          <a:p>
            <a:pPr algn="l"/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Дирижёр Сергей Скрипка</a:t>
            </a:r>
          </a:p>
          <a:p>
            <a:pPr algn="l"/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Композитор Максим Дунаевский</a:t>
            </a:r>
          </a:p>
          <a:p>
            <a:pPr algn="l"/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Автор сценария Владимир 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Валуцкий</a:t>
            </a:r>
            <a:endParaRPr lang="ru-RU" dirty="0" smtClean="0">
              <a:solidFill>
                <a:schemeClr val="bg1"/>
              </a:solidFill>
              <a:latin typeface="Mon Amour Two" pitchFamily="2" charset="0"/>
            </a:endParaRPr>
          </a:p>
          <a:p>
            <a:pPr algn="l"/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Автор Слов Наум 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Олев</a:t>
            </a:r>
            <a:endParaRPr lang="ru-RU" dirty="0"/>
          </a:p>
        </p:txBody>
      </p:sp>
      <p:pic>
        <p:nvPicPr>
          <p:cNvPr id="3074" name="Picture 2" descr="C:\Users\evgeniya\Desktop\0_11e4c1_2a69c433_orig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2143176" cy="159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3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98016"/>
            <a:ext cx="3678764" cy="20720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154874"/>
            <a:ext cx="3707904" cy="37079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620688"/>
            <a:ext cx="4035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Композитор Максим Дунаевский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59632" y="4581128"/>
            <a:ext cx="4187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Государственный 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Симфониыеский</a:t>
            </a:r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 </a:t>
            </a:r>
          </a:p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Оркестр кинематографии дирижёр </a:t>
            </a:r>
          </a:p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Сергей Скрипка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71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-2340768" y="188640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2060848"/>
            <a:ext cx="6400800" cy="2968353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Наталья Андрейченко-Мэри 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Поппинс</a:t>
            </a:r>
            <a:endParaRPr lang="ru-RU" dirty="0" smtClean="0">
              <a:solidFill>
                <a:schemeClr val="bg1"/>
              </a:solidFill>
              <a:latin typeface="Mon Amour Two" pitchFamily="2" charset="0"/>
            </a:endParaRPr>
          </a:p>
          <a:p>
            <a:pPr algn="l"/>
            <a:r>
              <a:rPr lang="ru-RU" dirty="0"/>
              <a:t> </a:t>
            </a:r>
            <a:r>
              <a:rPr lang="ru-RU" dirty="0" smtClean="0"/>
              <a:t>                </a:t>
            </a:r>
          </a:p>
          <a:p>
            <a:pPr algn="l"/>
            <a:r>
              <a:rPr lang="ru-RU" dirty="0"/>
              <a:t> </a:t>
            </a:r>
            <a:r>
              <a:rPr lang="ru-RU" dirty="0" smtClean="0"/>
              <a:t>                </a:t>
            </a:r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Вокал-Татьяна Воронина</a:t>
            </a:r>
            <a:endParaRPr lang="ru-RU" dirty="0"/>
          </a:p>
          <a:p>
            <a:pPr algn="l"/>
            <a:endParaRPr lang="ru-RU" dirty="0" smtClean="0"/>
          </a:p>
          <a:p>
            <a:pPr algn="l"/>
            <a:endParaRPr lang="ru-RU" dirty="0"/>
          </a:p>
          <a:p>
            <a:pPr algn="l"/>
            <a:endParaRPr lang="ru-RU" dirty="0" smtClean="0"/>
          </a:p>
          <a:p>
            <a:pPr algn="l"/>
            <a:r>
              <a:rPr lang="ru-RU" dirty="0"/>
              <a:t> </a:t>
            </a:r>
            <a:r>
              <a:rPr lang="ru-RU" dirty="0" smtClean="0"/>
              <a:t>                   </a:t>
            </a:r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Альберт Филозов-Мистер 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Бэнкс</a:t>
            </a:r>
            <a:endParaRPr lang="ru-RU" dirty="0" smtClean="0">
              <a:solidFill>
                <a:schemeClr val="bg1"/>
              </a:solidFill>
              <a:latin typeface="Mon Amour Two" pitchFamily="2" charset="0"/>
            </a:endParaRPr>
          </a:p>
          <a:p>
            <a:pPr algn="l"/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            Лариса Удовиченко-Миссис 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Бэнкс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79712" y="404664"/>
            <a:ext cx="6264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  <a:latin typeface="Mon Amour Two" pitchFamily="2" charset="0"/>
              </a:rPr>
              <a:t>В ролях</a:t>
            </a:r>
            <a:endParaRPr lang="ru-RU" sz="6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2540000" cy="1905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953000"/>
            <a:ext cx="2540000" cy="1905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228" y="2348880"/>
            <a:ext cx="2540000" cy="1905000"/>
          </a:xfrm>
          <a:prstGeom prst="rect">
            <a:avLst/>
          </a:prstGeom>
        </p:spPr>
      </p:pic>
      <p:pic>
        <p:nvPicPr>
          <p:cNvPr id="4098" name="Picture 2" descr="C:\Users\evgeniya\Desktop\1338904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97" y="4926013"/>
            <a:ext cx="2340446" cy="17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2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26876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51520" y="1556792"/>
            <a:ext cx="7376864" cy="3472409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Филипп Рукавишников-Майкл 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Бэнкс</a:t>
            </a:r>
            <a:endParaRPr lang="ru-RU" dirty="0" smtClean="0">
              <a:solidFill>
                <a:schemeClr val="bg1"/>
              </a:solidFill>
              <a:latin typeface="Mon Amour Two" pitchFamily="2" charset="0"/>
            </a:endParaRPr>
          </a:p>
          <a:p>
            <a:pPr algn="l"/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Анна Плисецкая-Джейн 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Бэнкс</a:t>
            </a:r>
            <a:endParaRPr lang="ru-RU" dirty="0">
              <a:solidFill>
                <a:schemeClr val="bg1"/>
              </a:solidFill>
              <a:latin typeface="Mon Amour Two" pitchFamily="2" charset="0"/>
            </a:endParaRPr>
          </a:p>
        </p:txBody>
      </p:sp>
      <p:pic>
        <p:nvPicPr>
          <p:cNvPr id="5122" name="Picture 2" descr="C:\Users\evgeniya\Desktop\0_ea3c2_2c750870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86150"/>
            <a:ext cx="47625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96" y="3986836"/>
            <a:ext cx="3828218" cy="28711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2780928"/>
            <a:ext cx="5061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Mon Amour Two" pitchFamily="2" charset="0"/>
              </a:rPr>
              <a:t>Вокал-Светлана Степченко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6456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7772400" cy="720080"/>
          </a:xfrm>
        </p:spPr>
        <p:txBody>
          <a:bodyPr>
            <a:normAutofit fontScale="90000"/>
          </a:bodyPr>
          <a:lstStyle/>
          <a:p>
            <a:pPr algn="l"/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7376864" cy="4392488"/>
          </a:xfrm>
        </p:spPr>
        <p:txBody>
          <a:bodyPr/>
          <a:lstStyle/>
          <a:p>
            <a:pPr algn="l"/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Лембит</a:t>
            </a:r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Ульфсак</a:t>
            </a:r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-Роберт 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Робертсон</a:t>
            </a:r>
            <a:endParaRPr lang="ru-RU" dirty="0" smtClean="0">
              <a:solidFill>
                <a:schemeClr val="bg1"/>
              </a:solidFill>
              <a:latin typeface="Mon Amour Two" pitchFamily="2" charset="0"/>
            </a:endParaRPr>
          </a:p>
          <a:p>
            <a:pPr algn="l"/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Вокал-Павел Смеян</a:t>
            </a:r>
          </a:p>
          <a:p>
            <a:pPr algn="l"/>
            <a:endParaRPr lang="ru-RU" dirty="0">
              <a:solidFill>
                <a:schemeClr val="bg1"/>
              </a:solidFill>
              <a:latin typeface="Mon Amour Two" pitchFamily="2" charset="0"/>
            </a:endParaRPr>
          </a:p>
          <a:p>
            <a:pPr algn="l"/>
            <a:endParaRPr lang="ru-RU" dirty="0" smtClean="0">
              <a:solidFill>
                <a:schemeClr val="bg1"/>
              </a:solidFill>
              <a:latin typeface="Mon Amour Two" pitchFamily="2" charset="0"/>
            </a:endParaRPr>
          </a:p>
          <a:p>
            <a:pPr algn="l"/>
            <a:endParaRPr lang="ru-RU" dirty="0">
              <a:solidFill>
                <a:schemeClr val="bg1"/>
              </a:solidFill>
              <a:latin typeface="Mon Amour Two" pitchFamily="2" charset="0"/>
            </a:endParaRPr>
          </a:p>
          <a:p>
            <a:pPr algn="l"/>
            <a:endParaRPr lang="ru-RU" dirty="0" smtClean="0">
              <a:solidFill>
                <a:schemeClr val="bg1"/>
              </a:solidFill>
              <a:latin typeface="Mon Amour Two" pitchFamily="2" charset="0"/>
            </a:endParaRPr>
          </a:p>
          <a:p>
            <a:pPr algn="l"/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Нелей-Владимир 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Карклиныш</a:t>
            </a:r>
            <a:endParaRPr lang="ru-RU" dirty="0" smtClean="0">
              <a:solidFill>
                <a:schemeClr val="bg1"/>
              </a:solidFill>
              <a:latin typeface="Mon Amour Two" pitchFamily="2" charset="0"/>
            </a:endParaRPr>
          </a:p>
          <a:p>
            <a:pPr algn="l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26776"/>
            <a:ext cx="3528392" cy="2646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4" y="3356992"/>
            <a:ext cx="4104456" cy="30783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8024" y="3212976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Сир 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Людвик</a:t>
            </a:r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 Кот-Гали </a:t>
            </a:r>
            <a:r>
              <a:rPr lang="ru-RU" dirty="0" err="1" smtClean="0">
                <a:solidFill>
                  <a:schemeClr val="bg1"/>
                </a:solidFill>
                <a:latin typeface="Mon Amour Two" pitchFamily="2" charset="0"/>
              </a:rPr>
              <a:t>Абайдулов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53036"/>
            <a:ext cx="3836144" cy="28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9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00811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Mon Amour Two" pitchFamily="2" charset="0"/>
              </a:rPr>
              <a:t>Леди Совершенство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1916833"/>
            <a:ext cx="6400800" cy="1080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05" y="0"/>
            <a:ext cx="8568952" cy="6426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5656" y="279678"/>
            <a:ext cx="61173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Mon Amour Two" pitchFamily="2" charset="0"/>
              </a:rPr>
              <a:t>Л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Mon Amour Two" pitchFamily="2" charset="0"/>
              </a:rPr>
              <a:t>еди Совершенство</a:t>
            </a:r>
            <a:endParaRPr lang="ru-RU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1776238"/>
            <a:ext cx="5760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 Amour Two" pitchFamily="2" charset="0"/>
              </a:rPr>
              <a:t>Лад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 Amour Two" pitchFamily="2" charset="0"/>
              </a:rPr>
              <a:t>Мажорный</a:t>
            </a: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Mon Amour Two" pitchFamily="2" charset="0"/>
            </a:endParaRPr>
          </a:p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 Amour Two" pitchFamily="2" charset="0"/>
              </a:rPr>
              <a:t>Темп Оживлённый</a:t>
            </a:r>
          </a:p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 Amour Two" pitchFamily="2" charset="0"/>
              </a:rPr>
              <a:t>Динамика В куплете не ярко, В припеве есть кульминации</a:t>
            </a:r>
          </a:p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 Amour Two" pitchFamily="2" charset="0"/>
              </a:rPr>
              <a:t>Регистр средний</a:t>
            </a:r>
          </a:p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 Amour Two" pitchFamily="2" charset="0"/>
              </a:rPr>
              <a:t>Гармония Сочные богатые аккорды</a:t>
            </a:r>
          </a:p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 Amour Two" pitchFamily="2" charset="0"/>
              </a:rPr>
              <a:t>Вокальные особенности Соло, Ансамбль 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5486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evgeniya\Desktop\1003571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70" y="0"/>
            <a:ext cx="9052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9712" y="144230"/>
            <a:ext cx="4450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latin typeface="Mon Amour Two" pitchFamily="2" charset="0"/>
              </a:rPr>
              <a:t>Непогода</a:t>
            </a:r>
            <a:endParaRPr lang="ru-RU" sz="7200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1916832"/>
            <a:ext cx="786997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Mon Amour Two" pitchFamily="2" charset="0"/>
              </a:rPr>
              <a:t>Лад Минорный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Mon Amour Two" pitchFamily="2" charset="0"/>
              </a:rPr>
              <a:t>Форма куплетная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Mon Amour Two" pitchFamily="2" charset="0"/>
              </a:rPr>
              <a:t>Темп спокойный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Mon Amour Two" pitchFamily="2" charset="0"/>
              </a:rPr>
              <a:t>Ритм ровный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Mon Amour Two" pitchFamily="2" charset="0"/>
              </a:rPr>
              <a:t>Динамика Спокойная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Mon Amour Two" pitchFamily="2" charset="0"/>
              </a:rPr>
              <a:t>Регистр Средний и низкий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Mon Amour Two" pitchFamily="2" charset="0"/>
              </a:rPr>
              <a:t>Гармония Сочные и богатые аккорды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Mon Amour Two" pitchFamily="2" charset="0"/>
              </a:rPr>
              <a:t>Вокальные особенности Мужской голос, Ансамбль</a:t>
            </a:r>
          </a:p>
        </p:txBody>
      </p:sp>
    </p:spTree>
    <p:extLst>
      <p:ext uri="{BB962C8B-B14F-4D97-AF65-F5344CB8AC3E}">
        <p14:creationId xmlns:p14="http://schemas.microsoft.com/office/powerpoint/2010/main" val="316930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</TotalTime>
  <Words>431</Words>
  <Application>Microsoft Office PowerPoint</Application>
  <PresentationFormat>Экран (4:3)</PresentationFormat>
  <Paragraphs>108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Волна</vt:lpstr>
      <vt:lpstr>Творческая работа</vt:lpstr>
      <vt:lpstr>Мери Поппинс</vt:lpstr>
      <vt:lpstr>Создатели Фильма</vt:lpstr>
      <vt:lpstr>Презентация PowerPoint</vt:lpstr>
      <vt:lpstr> </vt:lpstr>
      <vt:lpstr>Презентация PowerPoint</vt:lpstr>
      <vt:lpstr>Презентация PowerPoint</vt:lpstr>
      <vt:lpstr>Леди Совершенство</vt:lpstr>
      <vt:lpstr>Презентация PowerPoint</vt:lpstr>
      <vt:lpstr>Презентация PowerPoint</vt:lpstr>
      <vt:lpstr>Лев и Брадобрей</vt:lpstr>
      <vt:lpstr>Презентация PowerPoint</vt:lpstr>
      <vt:lpstr>Презентация PowerPoint</vt:lpstr>
      <vt:lpstr>Презентация PowerPoint</vt:lpstr>
      <vt:lpstr>Современные Исполнители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Творческая работа</dc:title>
  <dc:creator>evgeniya</dc:creator>
  <cp:lastModifiedBy>evgeniya</cp:lastModifiedBy>
  <cp:revision>16</cp:revision>
  <dcterms:created xsi:type="dcterms:W3CDTF">2017-02-25T14:19:15Z</dcterms:created>
  <dcterms:modified xsi:type="dcterms:W3CDTF">2017-02-25T17:02:36Z</dcterms:modified>
</cp:coreProperties>
</file>