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2" r:id="rId5"/>
    <p:sldId id="259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ACA5-2A31-4688-BA52-B1EBD76E4156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FF83-F021-4EEB-87AD-44E49B0B0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ACA5-2A31-4688-BA52-B1EBD76E4156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FF83-F021-4EEB-87AD-44E49B0B0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ACA5-2A31-4688-BA52-B1EBD76E4156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FF83-F021-4EEB-87AD-44E49B0B0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ACA5-2A31-4688-BA52-B1EBD76E4156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FF83-F021-4EEB-87AD-44E49B0B0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ACA5-2A31-4688-BA52-B1EBD76E4156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FF83-F021-4EEB-87AD-44E49B0B0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ACA5-2A31-4688-BA52-B1EBD76E4156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FF83-F021-4EEB-87AD-44E49B0B0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ACA5-2A31-4688-BA52-B1EBD76E4156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FF83-F021-4EEB-87AD-44E49B0B0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ACA5-2A31-4688-BA52-B1EBD76E4156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FF83-F021-4EEB-87AD-44E49B0B0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ACA5-2A31-4688-BA52-B1EBD76E4156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FF83-F021-4EEB-87AD-44E49B0B0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ACA5-2A31-4688-BA52-B1EBD76E4156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FF83-F021-4EEB-87AD-44E49B0B08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ACA5-2A31-4688-BA52-B1EBD76E4156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757FF83-F021-4EEB-87AD-44E49B0B08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71ACA5-2A31-4688-BA52-B1EBD76E4156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57FF83-F021-4EEB-87AD-44E49B0B08D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94138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Дистанционная олимпиада по музыке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6072206"/>
            <a:ext cx="6400800" cy="785794"/>
          </a:xfrm>
        </p:spPr>
        <p:txBody>
          <a:bodyPr>
            <a:normAutofit fontScale="77500" lnSpcReduction="20000"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Выполнила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Севрюкова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Виктория 5 «в» класс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fontScale="92500"/>
          </a:bodyPr>
          <a:lstStyle/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Год издания: 1983</a:t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Режиссёр: </a:t>
            </a:r>
            <a:r>
              <a:rPr lang="ru-RU" sz="4000" u="sng" dirty="0" smtClean="0">
                <a:solidFill>
                  <a:schemeClr val="accent1">
                    <a:lumMod val="75000"/>
                  </a:schemeClr>
                </a:solidFill>
              </a:rPr>
              <a:t>Леонид </a:t>
            </a:r>
            <a:r>
              <a:rPr lang="ru-RU" sz="4000" u="sng" dirty="0" err="1" smtClean="0">
                <a:solidFill>
                  <a:schemeClr val="accent1">
                    <a:lumMod val="75000"/>
                  </a:schemeClr>
                </a:solidFill>
              </a:rPr>
              <a:t>Квинихидзе</a:t>
            </a:r>
            <a:r>
              <a:rPr lang="ru-RU" sz="4000" u="sng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u="sng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Автор сценария: </a:t>
            </a:r>
            <a:r>
              <a:rPr lang="ru-RU" sz="4000" u="sng" dirty="0" smtClean="0">
                <a:solidFill>
                  <a:schemeClr val="accent1">
                    <a:lumMod val="75000"/>
                  </a:schemeClr>
                </a:solidFill>
              </a:rPr>
              <a:t>Владимир </a:t>
            </a:r>
            <a:r>
              <a:rPr lang="ru-RU" sz="4000" u="sng" dirty="0" err="1" smtClean="0">
                <a:solidFill>
                  <a:schemeClr val="accent1">
                    <a:lumMod val="75000"/>
                  </a:schemeClr>
                </a:solidFill>
              </a:rPr>
              <a:t>Валуцкий</a:t>
            </a:r>
            <a:r>
              <a:rPr lang="ru-RU" sz="4000" u="sng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u="sng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В главных ролях: </a:t>
            </a:r>
            <a:r>
              <a:rPr lang="ru-RU" sz="4000" u="sng" dirty="0" smtClean="0">
                <a:solidFill>
                  <a:schemeClr val="accent1">
                    <a:lumMod val="75000"/>
                  </a:schemeClr>
                </a:solidFill>
              </a:rPr>
              <a:t>Наталья </a:t>
            </a:r>
            <a:r>
              <a:rPr lang="ru-RU" sz="4000" u="sng" dirty="0" err="1" smtClean="0">
                <a:solidFill>
                  <a:schemeClr val="accent1">
                    <a:lumMod val="75000"/>
                  </a:schemeClr>
                </a:solidFill>
              </a:rPr>
              <a:t>Андрейченко</a:t>
            </a:r>
            <a:r>
              <a:rPr lang="ru-RU" sz="4000" u="sng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Филипп Рукавишников, Анна Плисецкая.</a:t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Оператор: </a:t>
            </a:r>
            <a:r>
              <a:rPr lang="ru-RU" sz="4000" u="sng" dirty="0" smtClean="0">
                <a:solidFill>
                  <a:schemeClr val="accent1">
                    <a:lumMod val="75000"/>
                  </a:schemeClr>
                </a:solidFill>
              </a:rPr>
              <a:t>Валентин </a:t>
            </a:r>
            <a:r>
              <a:rPr lang="ru-RU" sz="4000" u="sng" dirty="0" err="1" smtClean="0">
                <a:solidFill>
                  <a:schemeClr val="accent1">
                    <a:lumMod val="75000"/>
                  </a:schemeClr>
                </a:solidFill>
              </a:rPr>
              <a:t>Пиганов</a:t>
            </a:r>
            <a:r>
              <a:rPr lang="ru-RU" sz="4000" u="sng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u="sng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Композитор: </a:t>
            </a:r>
            <a:r>
              <a:rPr lang="ru-RU" sz="4000" u="sng" dirty="0" smtClean="0">
                <a:solidFill>
                  <a:schemeClr val="accent1">
                    <a:lumMod val="75000"/>
                  </a:schemeClr>
                </a:solidFill>
              </a:rPr>
              <a:t>Максим Дунаевский</a:t>
            </a:r>
            <a:r>
              <a:rPr lang="ru-RU" u="sng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u="sng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0"/>
            <a:ext cx="614338" cy="7755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685776" cy="846980"/>
          </a:xfrm>
        </p:spPr>
        <p:txBody>
          <a:bodyPr/>
          <a:lstStyle/>
          <a:p>
            <a:r>
              <a:rPr lang="ru-RU" dirty="0" smtClean="0"/>
              <a:t>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253054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 smtClean="0"/>
              <a:t>Непогода – Темп: </a:t>
            </a:r>
            <a:r>
              <a:rPr lang="ru-RU" sz="1800" dirty="0" err="1" smtClean="0"/>
              <a:t>нормальный;Ритм</a:t>
            </a:r>
            <a:r>
              <a:rPr lang="ru-RU" sz="1800" dirty="0" smtClean="0"/>
              <a:t>: движение ровными </a:t>
            </a:r>
            <a:r>
              <a:rPr lang="ru-RU" sz="1800" dirty="0" err="1" smtClean="0"/>
              <a:t>длительностями;Динамика</a:t>
            </a:r>
            <a:r>
              <a:rPr lang="ru-RU" sz="1800" dirty="0" smtClean="0"/>
              <a:t>: </a:t>
            </a:r>
            <a:r>
              <a:rPr lang="ru-RU" sz="1800" dirty="0" err="1" smtClean="0"/>
              <a:t>медленная;Регистр</a:t>
            </a:r>
            <a:r>
              <a:rPr lang="ru-RU" sz="1800" dirty="0" smtClean="0"/>
              <a:t>: </a:t>
            </a:r>
            <a:r>
              <a:rPr lang="ru-RU" sz="1800" dirty="0" err="1" smtClean="0"/>
              <a:t>низкий;Гармония</a:t>
            </a:r>
            <a:r>
              <a:rPr lang="ru-RU" sz="1800" dirty="0" smtClean="0"/>
              <a:t>: </a:t>
            </a:r>
            <a:r>
              <a:rPr lang="ru-RU" sz="1800" dirty="0" err="1" smtClean="0"/>
              <a:t>гармоничная;Форма</a:t>
            </a:r>
            <a:r>
              <a:rPr lang="ru-RU" sz="1800" dirty="0" smtClean="0"/>
              <a:t>: простая, </a:t>
            </a:r>
            <a:r>
              <a:rPr lang="ru-RU" sz="1800" dirty="0" err="1" smtClean="0"/>
              <a:t>двух-частная;Структура</a:t>
            </a:r>
            <a:r>
              <a:rPr lang="ru-RU" sz="1800" dirty="0" smtClean="0"/>
              <a:t>: природная мысль.</a:t>
            </a:r>
            <a:br>
              <a:rPr lang="ru-RU" sz="1800" dirty="0" smtClean="0"/>
            </a:br>
            <a:r>
              <a:rPr lang="en-US" sz="1800" dirty="0" smtClean="0"/>
              <a:t>~~~~~~~~~~~~~~~~~~~~~~~~~~~~~~~~~~~~~~~~~~~~~~~~~~~~~~~~~~~~~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Леди совершенство – Темп: </a:t>
            </a:r>
            <a:r>
              <a:rPr lang="ru-RU" sz="1800" dirty="0" err="1" smtClean="0"/>
              <a:t>умеренный;Ритм:движение</a:t>
            </a:r>
            <a:r>
              <a:rPr lang="ru-RU" sz="1800" dirty="0" smtClean="0"/>
              <a:t> ровными длительностями;Динамика:средняя;Регистр:высокий;Гармония:гармоничная;Форма: простая, </a:t>
            </a:r>
            <a:r>
              <a:rPr lang="ru-RU" sz="1800" dirty="0" err="1" smtClean="0"/>
              <a:t>двух-частная;Структура:музыкальная</a:t>
            </a:r>
            <a:r>
              <a:rPr lang="ru-RU" sz="1800" dirty="0" smtClean="0"/>
              <a:t> мысль.</a:t>
            </a:r>
            <a:br>
              <a:rPr lang="ru-RU" sz="1800" dirty="0" smtClean="0"/>
            </a:br>
            <a:r>
              <a:rPr lang="en-US" sz="1800" dirty="0" smtClean="0"/>
              <a:t>~~~~~~~~~~~~~~~~~~~~~~~~~~~~~~~~~~~~~~~~~~~~~~~~~~~~~~~~~~~~~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Цветные сны – </a:t>
            </a:r>
            <a:r>
              <a:rPr lang="ru-RU" sz="1800" dirty="0" err="1" smtClean="0"/>
              <a:t>Тепм</a:t>
            </a:r>
            <a:r>
              <a:rPr lang="ru-RU" sz="1800" dirty="0" smtClean="0"/>
              <a:t>: </a:t>
            </a:r>
            <a:r>
              <a:rPr lang="ru-RU" sz="1800" dirty="0" err="1" smtClean="0"/>
              <a:t>нормальный;Ритм</a:t>
            </a:r>
            <a:r>
              <a:rPr lang="ru-RU" sz="1800" dirty="0" smtClean="0"/>
              <a:t>: движение ровными длительностями;Динамика:медленная;Регистр:низкий;Гармония:гармоничная;Форма:простая, </a:t>
            </a:r>
            <a:r>
              <a:rPr lang="ru-RU" sz="1800" dirty="0" err="1" smtClean="0"/>
              <a:t>двух-частная;Структура</a:t>
            </a:r>
            <a:r>
              <a:rPr lang="ru-RU" sz="1800" dirty="0" smtClean="0"/>
              <a:t>: природная мысль.</a:t>
            </a:r>
          </a:p>
          <a:p>
            <a:r>
              <a:rPr lang="en-US" sz="1800" dirty="0" smtClean="0"/>
              <a:t>~~~~~~~~~~~~~~~~~~~~~~~~~~~~~~~~~~~~~~~~~~~~~~~~~~~~~~~~~~~~~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33 коровы – Темп: </a:t>
            </a:r>
            <a:r>
              <a:rPr lang="ru-RU" sz="1800" dirty="0" err="1" smtClean="0"/>
              <a:t>быстрый;Ритм:движение</a:t>
            </a:r>
            <a:r>
              <a:rPr lang="ru-RU" sz="1800" dirty="0" smtClean="0"/>
              <a:t> ровными длительностями;Динамика:нормальная;Регистр:средний;Гармония:гармоничная;Форма:простая;Структура: природная мысль.</a:t>
            </a:r>
            <a:br>
              <a:rPr lang="ru-RU" sz="1800" dirty="0" smtClean="0"/>
            </a:br>
            <a:r>
              <a:rPr lang="en-US" sz="1800" dirty="0" smtClean="0"/>
              <a:t>~~~~~~~~~~~~~~~~~~~~~~~~~~~~~~~~~~~~~~~~~~~~~~~~~~~~~~~~~~~~~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Лев и Брадобрей – </a:t>
            </a:r>
            <a:r>
              <a:rPr lang="ru-RU" sz="1800" dirty="0" err="1" smtClean="0"/>
              <a:t>Темп:быстрый;Ритм:движение</a:t>
            </a:r>
            <a:r>
              <a:rPr lang="ru-RU" sz="1800" dirty="0" smtClean="0"/>
              <a:t> ровными длительностями;Динамика:простая;Регистр:низкий;Гармония:гармоничная;Форма: </a:t>
            </a:r>
            <a:r>
              <a:rPr lang="ru-RU" sz="1800" dirty="0" err="1" smtClean="0"/>
              <a:t>простая;Структура</a:t>
            </a:r>
            <a:r>
              <a:rPr lang="ru-RU" sz="1800" dirty="0" smtClean="0"/>
              <a:t>: природная мысль.</a:t>
            </a:r>
            <a:br>
              <a:rPr lang="ru-RU" sz="1800" dirty="0" smtClean="0"/>
            </a:br>
            <a:r>
              <a:rPr lang="en-US" sz="1800" dirty="0" smtClean="0"/>
              <a:t>~~~~~~~~~~~~~~~~~~~~~~~~~~~~~~~~~~~~~~~~~~~~~~~~~~~~~~~~~~~~~~~~~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Ветер перемен – </a:t>
            </a:r>
            <a:r>
              <a:rPr lang="ru-RU" sz="1800" dirty="0" err="1" smtClean="0"/>
              <a:t>Темп:медленный;Ритм:движение</a:t>
            </a:r>
            <a:r>
              <a:rPr lang="ru-RU" sz="1800" dirty="0" smtClean="0"/>
              <a:t> ровными длительностями;Динамика:нормальная;Регистр:высокий;Гармония:гармоничная;Форма:простая;Структура:природная мысль.</a:t>
            </a: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8652" cy="846980"/>
          </a:xfrm>
        </p:spPr>
        <p:txBody>
          <a:bodyPr/>
          <a:lstStyle/>
          <a:p>
            <a:r>
              <a:rPr lang="ru-RU" dirty="0" smtClean="0"/>
              <a:t>3.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Мне понравились все песни, потому что все они хорошие, добрые, разнообразные и красивые.</a:t>
            </a:r>
            <a:endParaRPr lang="ru-RU" sz="4800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7072330" y="5214950"/>
            <a:ext cx="1000132" cy="92869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7858148" y="4929198"/>
            <a:ext cx="571504" cy="4286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7072330" y="5143512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0" y="1142984"/>
            <a:ext cx="3643306" cy="64293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Название песни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0" y="1714500"/>
            <a:ext cx="4040188" cy="385921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Непогода</a:t>
            </a: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~~~~~~~~~~~~~~~~~~~~~~~~~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Цветные сны</a:t>
            </a: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~~~~~~~~~~~~~~~~~~~~~~~~~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Ветер перемен</a:t>
            </a: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~~~~~~~~~~~~~~~~~~~~~~~~~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33 коровы</a:t>
            </a: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~~~~~~~~~~~~~~~~~~~~~~~~~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Леди  совершенство</a:t>
            </a: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~~~~~~~~~~~~~~~~~~~~~~~~~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Лев и Брадобрей</a:t>
            </a: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~~~~~~~~~~~~~~~~~~~~~~~~~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4294967295"/>
          </p:nvPr>
        </p:nvSpPr>
        <p:spPr>
          <a:xfrm>
            <a:off x="5102225" y="1214438"/>
            <a:ext cx="4041775" cy="65405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Исполнитель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294967295"/>
          </p:nvPr>
        </p:nvSpPr>
        <p:spPr>
          <a:xfrm>
            <a:off x="5102225" y="1714500"/>
            <a:ext cx="4041775" cy="384492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Павел Смеян, </a:t>
            </a:r>
            <a:r>
              <a:rPr lang="ru-RU" sz="3200" u="sng" dirty="0" smtClean="0">
                <a:solidFill>
                  <a:schemeClr val="bg2">
                    <a:lumMod val="10000"/>
                  </a:schemeClr>
                </a:solidFill>
              </a:rPr>
              <a:t>Наталья </a:t>
            </a:r>
            <a:r>
              <a:rPr lang="ru-RU" sz="3200" u="sng" dirty="0" err="1" smtClean="0">
                <a:solidFill>
                  <a:schemeClr val="bg2">
                    <a:lumMod val="10000"/>
                  </a:schemeClr>
                </a:solidFill>
              </a:rPr>
              <a:t>Ветлицкая</a:t>
            </a:r>
            <a:r>
              <a:rPr lang="ru-RU" sz="3200" u="sng" dirty="0" smtClean="0">
                <a:solidFill>
                  <a:schemeClr val="bg2">
                    <a:lumMod val="10000"/>
                  </a:schemeClr>
                </a:solidFill>
              </a:rPr>
              <a:t> </a:t>
            </a:r>
            <a:endParaRPr lang="ru-RU" sz="3200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</a:rPr>
              <a:t>~~~~~~~~~~~~~~~~~~~~~~~~~~~~</a:t>
            </a:r>
            <a:endParaRPr lang="ru-RU" sz="32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3200" u="sng" dirty="0" smtClean="0">
                <a:solidFill>
                  <a:schemeClr val="bg2">
                    <a:lumMod val="10000"/>
                  </a:schemeClr>
                </a:solidFill>
              </a:rPr>
              <a:t>Татьяна </a:t>
            </a:r>
            <a:r>
              <a:rPr lang="ru-RU" sz="3200" u="sng" dirty="0" smtClean="0">
                <a:solidFill>
                  <a:schemeClr val="bg2">
                    <a:lumMod val="10000"/>
                  </a:schemeClr>
                </a:solidFill>
              </a:rPr>
              <a:t>Воронина</a:t>
            </a:r>
          </a:p>
          <a:p>
            <a:pPr>
              <a:buNone/>
            </a:pPr>
            <a:r>
              <a:rPr lang="en-US" sz="3200" u="sng" dirty="0" smtClean="0">
                <a:solidFill>
                  <a:schemeClr val="bg2">
                    <a:lumMod val="10000"/>
                  </a:schemeClr>
                </a:solidFill>
              </a:rPr>
              <a:t>~~~~~~~~~~~~~~~~~~~~~~~~~~~~</a:t>
            </a:r>
            <a:endParaRPr lang="ru-RU" sz="3200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3200" u="sng" dirty="0" smtClean="0">
                <a:solidFill>
                  <a:schemeClr val="bg2">
                    <a:lumMod val="10000"/>
                  </a:schemeClr>
                </a:solidFill>
              </a:rPr>
              <a:t>Татьяна Воронина</a:t>
            </a:r>
          </a:p>
          <a:p>
            <a:pPr>
              <a:buNone/>
            </a:pPr>
            <a:r>
              <a:rPr lang="en-US" sz="3200" u="sng" dirty="0" smtClean="0">
                <a:solidFill>
                  <a:schemeClr val="bg2">
                    <a:lumMod val="10000"/>
                  </a:schemeClr>
                </a:solidFill>
              </a:rPr>
              <a:t>~~~~~~~~~~~~~~~~~~~~~~~~~~~~</a:t>
            </a:r>
          </a:p>
          <a:p>
            <a:pPr>
              <a:buNone/>
            </a:pP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Павел 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Смеян</a:t>
            </a: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en-US" sz="3200" u="sng" dirty="0" smtClean="0">
                <a:solidFill>
                  <a:schemeClr val="bg2">
                    <a:lumMod val="10000"/>
                  </a:schemeClr>
                </a:solidFill>
              </a:rPr>
              <a:t>~~~~~~~~~~~~~~~~~~~~~~~~~~~~</a:t>
            </a:r>
            <a:endParaRPr lang="ru-RU" sz="3200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Татьяна Воронина и Павел 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Смеян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</a:rPr>
              <a:t>~~~~~~~~~~~~~~~~~~~~~~~~~</a:t>
            </a:r>
            <a:endParaRPr lang="ru-RU" sz="32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Татьяна Воронина и Павел 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Смеян</a:t>
            </a: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~~~~~~~~~~~~~~~~~~~~~~~~~~~~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8596" y="28572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4.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282" y="6143644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Оценка: 9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10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305800" cy="1143000"/>
          </a:xfrm>
        </p:spPr>
        <p:txBody>
          <a:bodyPr/>
          <a:lstStyle/>
          <a:p>
            <a:r>
              <a:rPr lang="ru-RU" dirty="0" smtClean="0"/>
              <a:t>СПАСИБО ЗА ВНИМАНИЕ!!!!!!</a:t>
            </a:r>
            <a:endParaRPr lang="ru-RU" dirty="0"/>
          </a:p>
        </p:txBody>
      </p:sp>
      <p:pic>
        <p:nvPicPr>
          <p:cNvPr id="4098" name="Picture 2" descr="http://900igr.net/datas/meditsina/Stomatologija/0040-040-Spasibo-za-vnimani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071678"/>
            <a:ext cx="4857689" cy="36432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559</TotalTime>
  <Words>98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Дистанционная олимпиада по музыке</vt:lpstr>
      <vt:lpstr>1.</vt:lpstr>
      <vt:lpstr>2.</vt:lpstr>
      <vt:lpstr>3.</vt:lpstr>
      <vt:lpstr>Название песни</vt:lpstr>
      <vt:lpstr>СПАСИБО ЗА ВНИМАНИЕ!!!!!!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Дистанционная</dc:title>
  <dc:creator>КомпьютерСервис</dc:creator>
  <cp:lastModifiedBy>КомпьютерСервис</cp:lastModifiedBy>
  <cp:revision>58</cp:revision>
  <dcterms:created xsi:type="dcterms:W3CDTF">2017-02-24T09:33:50Z</dcterms:created>
  <dcterms:modified xsi:type="dcterms:W3CDTF">2017-02-25T10:00:35Z</dcterms:modified>
</cp:coreProperties>
</file>