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268760"/>
            <a:ext cx="7772400" cy="201622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Олимпиадная работа по музыке 3 тур</a:t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Название: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«Мэри Поппинс, до свидания». 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1920" y="3861048"/>
            <a:ext cx="4712568" cy="1752600"/>
          </a:xfrm>
        </p:spPr>
        <p:txBody>
          <a:bodyPr/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Выполнила Файзуллина Айгиза Рашитовна МОБУ ООШ № 7 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КРАТКОЕ СОДЕРЖАНИЕ ФИЛЬМА: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Мэри Поппинс (англ. Mary Poppins) — героиня сказочной повести П. Трэверс «Мэри Поппинс» (1934), а также четырех сборников рассказов, последний из которых появился в 1963 г. Трудно сразу объяснить, кто такая М. П. По должности она — няня и работает в семействе Бэнкс, приглядывая за Джейн, Майклом и близнецами. Она немногословна, довольно сурова, любит элегантно одеваться и разглядывать свое отражение в витринах. Она — истинная леди и «полное совершенство во всех отношениях» . А еще М. П. может делать то, на что никто другой не способен (потому что это просто невозможно) : она умеет летать, используя сильный ветер и раскрытый зонтик, въезжать по перилам лестницы наверх, крючки и пуговицы на детских костюмчиках расстегиваются от одного ее взгляда, а микстура, которую М. П. наливает всем детям из одной бутылки, в ложке превращается в клубничное мороженое. Конечно, М. П. — волшебница, но только посвятившая себя исключительно детским делам и проблемам. Все чудеса, совершенные ею, имеют ценность лишь в мире детей, их фантазий и мечтаний. С помощью М. П. можно узнать, что происходит в зоопарке ночью; где находится дом, в котором живут мальчики, нарисованные ‘на старинном фарфоровом блюде; и даже увидеть, как появляются на небе новые звезды: их приклеивает на небесный свод сама М. П. , взяв у Джейн и Майкла пряничные звездочки из фольги. Будничный мир взрослых, в котором приходится жить детям, становится с приходом М. П. таким, каким дети всегда его представляли в воображении, наполненным всевозможными чудесами. Однако, вырастая, люди забывают о ярких впечатлениях детства. Может быть, только те, чьей няней была М. П. , уже никогда не забудут ее сказок, бывших, вероятно, самыми правдивыми историями на свете.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Непогода</a:t>
            </a:r>
            <a:br>
              <a:rPr lang="ru-RU" dirty="0" smtClean="0">
                <a:solidFill>
                  <a:srgbClr val="00B050"/>
                </a:solidFill>
              </a:rPr>
            </a:b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Песня ритмичная , очень веселая . Темп сначало был быстрый потом переменился на медленный и так чередовалось . Ритм быстрый . Голос как бы особенный он какой-товеселый , радостный всему 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Леди Совершенство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Темп быстрый и ритмичный , есть маленькие паузы  и изменение голоса как бы структуры меняют, то легкий и веселый , то какой то встревоженный </a:t>
            </a: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Цветные сны 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Песня спокойная, колыбельная . Темп спокойные ,красивый.Ритм медленный . Но потом песня становится веселее и ритмичнее . И вдруг опять спокойствие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33 коровы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Песня веселая , красивая . Ритм веселый , но спокойный . Темп средний не слишком быстрый и не слишком медленный . Но потом все меняется и ритм и темп становятся быстрым . И снова медленным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Лев и Брадобей 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C000"/>
                </a:solidFill>
              </a:rPr>
              <a:t>Песня сыграна на фортепьяно . Песня очень веселая и быстрая . Темп и ритм быстрый и веселый . В ней говорится о встрече льва и Брадобея.</a:t>
            </a:r>
            <a:endParaRPr lang="ru-RU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Ветер перемен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Песня спокойная и красивая . Ритм и темп спокойный и медленный.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16</TotalTime>
  <Words>526</Words>
  <Application>Microsoft Office PowerPoint</Application>
  <PresentationFormat>Экран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Олимпиадная работа по музыке 3 тур Название: «Мэри Поппинс, до свидания». </vt:lpstr>
      <vt:lpstr>КРАТКОЕ СОДЕРЖАНИЕ ФИЛЬМА:</vt:lpstr>
      <vt:lpstr>Непогода </vt:lpstr>
      <vt:lpstr>Леди Совершенство</vt:lpstr>
      <vt:lpstr>Цветные сны </vt:lpstr>
      <vt:lpstr>33 коровы</vt:lpstr>
      <vt:lpstr>Лев и Брадобей </vt:lpstr>
      <vt:lpstr>Ветер перемен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Олимпиадная работа по музыке 3 тур Название: «Мэри Поппинс, до свидания». </dc:title>
  <dc:creator>Дом</dc:creator>
  <cp:lastModifiedBy>Дом</cp:lastModifiedBy>
  <cp:revision>3</cp:revision>
  <dcterms:created xsi:type="dcterms:W3CDTF">2017-02-24T11:48:11Z</dcterms:created>
  <dcterms:modified xsi:type="dcterms:W3CDTF">2017-02-24T12:15:11Z</dcterms:modified>
</cp:coreProperties>
</file>