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>
            <a:spLocks/>
          </p:cNvSpPr>
          <p:nvPr/>
        </p:nvSpPr>
        <p:spPr bwMode="auto">
          <a:xfrm>
            <a:off x="3557016" y="630936"/>
            <a:ext cx="5235575" cy="5229225"/>
          </a:xfrm>
          <a:custGeom>
            <a:avLst/>
            <a:gdLst>
              <a:gd name="T0" fmla="*/ 1802 w 3298"/>
              <a:gd name="T1" fmla="*/ 55 h 3294"/>
              <a:gd name="T2" fmla="*/ 1984 w 3298"/>
              <a:gd name="T3" fmla="*/ 129 h 3294"/>
              <a:gd name="T4" fmla="*/ 2187 w 3298"/>
              <a:gd name="T5" fmla="*/ 111 h 3294"/>
              <a:gd name="T6" fmla="*/ 2350 w 3298"/>
              <a:gd name="T7" fmla="*/ 175 h 3294"/>
              <a:gd name="T8" fmla="*/ 2467 w 3298"/>
              <a:gd name="T9" fmla="*/ 319 h 3294"/>
              <a:gd name="T10" fmla="*/ 2623 w 3298"/>
              <a:gd name="T11" fmla="*/ 402 h 3294"/>
              <a:gd name="T12" fmla="*/ 2793 w 3298"/>
              <a:gd name="T13" fmla="*/ 464 h 3294"/>
              <a:gd name="T14" fmla="*/ 2879 w 3298"/>
              <a:gd name="T15" fmla="*/ 613 h 3294"/>
              <a:gd name="T16" fmla="*/ 2940 w 3298"/>
              <a:gd name="T17" fmla="*/ 785 h 3294"/>
              <a:gd name="T18" fmla="*/ 3076 w 3298"/>
              <a:gd name="T19" fmla="*/ 907 h 3294"/>
              <a:gd name="T20" fmla="*/ 3182 w 3298"/>
              <a:gd name="T21" fmla="*/ 1047 h 3294"/>
              <a:gd name="T22" fmla="*/ 3171 w 3298"/>
              <a:gd name="T23" fmla="*/ 1246 h 3294"/>
              <a:gd name="T24" fmla="*/ 3209 w 3298"/>
              <a:gd name="T25" fmla="*/ 1434 h 3294"/>
              <a:gd name="T26" fmla="*/ 3295 w 3298"/>
              <a:gd name="T27" fmla="*/ 1615 h 3294"/>
              <a:gd name="T28" fmla="*/ 3243 w 3298"/>
              <a:gd name="T29" fmla="*/ 1800 h 3294"/>
              <a:gd name="T30" fmla="*/ 3169 w 3298"/>
              <a:gd name="T31" fmla="*/ 1981 h 3294"/>
              <a:gd name="T32" fmla="*/ 3187 w 3298"/>
              <a:gd name="T33" fmla="*/ 2184 h 3294"/>
              <a:gd name="T34" fmla="*/ 3123 w 3298"/>
              <a:gd name="T35" fmla="*/ 2347 h 3294"/>
              <a:gd name="T36" fmla="*/ 2978 w 3298"/>
              <a:gd name="T37" fmla="*/ 2464 h 3294"/>
              <a:gd name="T38" fmla="*/ 2895 w 3298"/>
              <a:gd name="T39" fmla="*/ 2620 h 3294"/>
              <a:gd name="T40" fmla="*/ 2833 w 3298"/>
              <a:gd name="T41" fmla="*/ 2790 h 3294"/>
              <a:gd name="T42" fmla="*/ 2684 w 3298"/>
              <a:gd name="T43" fmla="*/ 2876 h 3294"/>
              <a:gd name="T44" fmla="*/ 2512 w 3298"/>
              <a:gd name="T45" fmla="*/ 2937 h 3294"/>
              <a:gd name="T46" fmla="*/ 2390 w 3298"/>
              <a:gd name="T47" fmla="*/ 3072 h 3294"/>
              <a:gd name="T48" fmla="*/ 2250 w 3298"/>
              <a:gd name="T49" fmla="*/ 3178 h 3294"/>
              <a:gd name="T50" fmla="*/ 2051 w 3298"/>
              <a:gd name="T51" fmla="*/ 3167 h 3294"/>
              <a:gd name="T52" fmla="*/ 1862 w 3298"/>
              <a:gd name="T53" fmla="*/ 3205 h 3294"/>
              <a:gd name="T54" fmla="*/ 1681 w 3298"/>
              <a:gd name="T55" fmla="*/ 3291 h 3294"/>
              <a:gd name="T56" fmla="*/ 1496 w 3298"/>
              <a:gd name="T57" fmla="*/ 3239 h 3294"/>
              <a:gd name="T58" fmla="*/ 1314 w 3298"/>
              <a:gd name="T59" fmla="*/ 3165 h 3294"/>
              <a:gd name="T60" fmla="*/ 1111 w 3298"/>
              <a:gd name="T61" fmla="*/ 3183 h 3294"/>
              <a:gd name="T62" fmla="*/ 948 w 3298"/>
              <a:gd name="T63" fmla="*/ 3119 h 3294"/>
              <a:gd name="T64" fmla="*/ 831 w 3298"/>
              <a:gd name="T65" fmla="*/ 2975 h 3294"/>
              <a:gd name="T66" fmla="*/ 675 w 3298"/>
              <a:gd name="T67" fmla="*/ 2892 h 3294"/>
              <a:gd name="T68" fmla="*/ 505 w 3298"/>
              <a:gd name="T69" fmla="*/ 2830 h 3294"/>
              <a:gd name="T70" fmla="*/ 419 w 3298"/>
              <a:gd name="T71" fmla="*/ 2681 h 3294"/>
              <a:gd name="T72" fmla="*/ 358 w 3298"/>
              <a:gd name="T73" fmla="*/ 2509 h 3294"/>
              <a:gd name="T74" fmla="*/ 222 w 3298"/>
              <a:gd name="T75" fmla="*/ 2387 h 3294"/>
              <a:gd name="T76" fmla="*/ 116 w 3298"/>
              <a:gd name="T77" fmla="*/ 2247 h 3294"/>
              <a:gd name="T78" fmla="*/ 127 w 3298"/>
              <a:gd name="T79" fmla="*/ 2048 h 3294"/>
              <a:gd name="T80" fmla="*/ 90 w 3298"/>
              <a:gd name="T81" fmla="*/ 1860 h 3294"/>
              <a:gd name="T82" fmla="*/ 3 w 3298"/>
              <a:gd name="T83" fmla="*/ 1679 h 3294"/>
              <a:gd name="T84" fmla="*/ 55 w 3298"/>
              <a:gd name="T85" fmla="*/ 1494 h 3294"/>
              <a:gd name="T86" fmla="*/ 129 w 3298"/>
              <a:gd name="T87" fmla="*/ 1313 h 3294"/>
              <a:gd name="T88" fmla="*/ 111 w 3298"/>
              <a:gd name="T89" fmla="*/ 1110 h 3294"/>
              <a:gd name="T90" fmla="*/ 175 w 3298"/>
              <a:gd name="T91" fmla="*/ 947 h 3294"/>
              <a:gd name="T92" fmla="*/ 320 w 3298"/>
              <a:gd name="T93" fmla="*/ 830 h 3294"/>
              <a:gd name="T94" fmla="*/ 403 w 3298"/>
              <a:gd name="T95" fmla="*/ 674 h 3294"/>
              <a:gd name="T96" fmla="*/ 465 w 3298"/>
              <a:gd name="T97" fmla="*/ 504 h 3294"/>
              <a:gd name="T98" fmla="*/ 614 w 3298"/>
              <a:gd name="T99" fmla="*/ 418 h 3294"/>
              <a:gd name="T100" fmla="*/ 786 w 3298"/>
              <a:gd name="T101" fmla="*/ 357 h 3294"/>
              <a:gd name="T102" fmla="*/ 908 w 3298"/>
              <a:gd name="T103" fmla="*/ 222 h 3294"/>
              <a:gd name="T104" fmla="*/ 1048 w 3298"/>
              <a:gd name="T105" fmla="*/ 116 h 3294"/>
              <a:gd name="T106" fmla="*/ 1247 w 3298"/>
              <a:gd name="T107" fmla="*/ 127 h 3294"/>
              <a:gd name="T108" fmla="*/ 1436 w 3298"/>
              <a:gd name="T109" fmla="*/ 89 h 3294"/>
              <a:gd name="T110" fmla="*/ 1617 w 3298"/>
              <a:gd name="T111" fmla="*/ 3 h 3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>
              <a:spLocks/>
            </p:cNvSpPr>
            <p:nvPr/>
          </p:nvSpPr>
          <p:spPr bwMode="auto">
            <a:xfrm>
              <a:off x="0" y="0"/>
              <a:ext cx="2814638" cy="6858000"/>
            </a:xfrm>
            <a:custGeom>
              <a:avLst/>
              <a:gdLst>
                <a:gd name="T0" fmla="*/ 891 w 1773"/>
                <a:gd name="T1" fmla="*/ 0 h 4320"/>
                <a:gd name="T2" fmla="*/ 921 w 1773"/>
                <a:gd name="T3" fmla="*/ 111 h 4320"/>
                <a:gd name="T4" fmla="*/ 957 w 1773"/>
                <a:gd name="T5" fmla="*/ 217 h 4320"/>
                <a:gd name="T6" fmla="*/ 1007 w 1773"/>
                <a:gd name="T7" fmla="*/ 312 h 4320"/>
                <a:gd name="T8" fmla="*/ 1069 w 1773"/>
                <a:gd name="T9" fmla="*/ 387 h 4320"/>
                <a:gd name="T10" fmla="*/ 1145 w 1773"/>
                <a:gd name="T11" fmla="*/ 456 h 4320"/>
                <a:gd name="T12" fmla="*/ 1227 w 1773"/>
                <a:gd name="T13" fmla="*/ 520 h 4320"/>
                <a:gd name="T14" fmla="*/ 1311 w 1773"/>
                <a:gd name="T15" fmla="*/ 584 h 4320"/>
                <a:gd name="T16" fmla="*/ 1390 w 1773"/>
                <a:gd name="T17" fmla="*/ 651 h 4320"/>
                <a:gd name="T18" fmla="*/ 1456 w 1773"/>
                <a:gd name="T19" fmla="*/ 725 h 4320"/>
                <a:gd name="T20" fmla="*/ 1505 w 1773"/>
                <a:gd name="T21" fmla="*/ 808 h 4320"/>
                <a:gd name="T22" fmla="*/ 1530 w 1773"/>
                <a:gd name="T23" fmla="*/ 907 h 4320"/>
                <a:gd name="T24" fmla="*/ 1534 w 1773"/>
                <a:gd name="T25" fmla="*/ 1013 h 4320"/>
                <a:gd name="T26" fmla="*/ 1523 w 1773"/>
                <a:gd name="T27" fmla="*/ 1125 h 4320"/>
                <a:gd name="T28" fmla="*/ 1508 w 1773"/>
                <a:gd name="T29" fmla="*/ 1237 h 4320"/>
                <a:gd name="T30" fmla="*/ 1496 w 1773"/>
                <a:gd name="T31" fmla="*/ 1350 h 4320"/>
                <a:gd name="T32" fmla="*/ 1497 w 1773"/>
                <a:gd name="T33" fmla="*/ 1458 h 4320"/>
                <a:gd name="T34" fmla="*/ 1517 w 1773"/>
                <a:gd name="T35" fmla="*/ 1560 h 4320"/>
                <a:gd name="T36" fmla="*/ 1557 w 1773"/>
                <a:gd name="T37" fmla="*/ 1659 h 4320"/>
                <a:gd name="T38" fmla="*/ 1611 w 1773"/>
                <a:gd name="T39" fmla="*/ 1757 h 4320"/>
                <a:gd name="T40" fmla="*/ 1669 w 1773"/>
                <a:gd name="T41" fmla="*/ 1855 h 4320"/>
                <a:gd name="T42" fmla="*/ 1721 w 1773"/>
                <a:gd name="T43" fmla="*/ 1954 h 4320"/>
                <a:gd name="T44" fmla="*/ 1759 w 1773"/>
                <a:gd name="T45" fmla="*/ 2057 h 4320"/>
                <a:gd name="T46" fmla="*/ 1773 w 1773"/>
                <a:gd name="T47" fmla="*/ 2160 h 4320"/>
                <a:gd name="T48" fmla="*/ 1759 w 1773"/>
                <a:gd name="T49" fmla="*/ 2263 h 4320"/>
                <a:gd name="T50" fmla="*/ 1721 w 1773"/>
                <a:gd name="T51" fmla="*/ 2366 h 4320"/>
                <a:gd name="T52" fmla="*/ 1669 w 1773"/>
                <a:gd name="T53" fmla="*/ 2465 h 4320"/>
                <a:gd name="T54" fmla="*/ 1611 w 1773"/>
                <a:gd name="T55" fmla="*/ 2563 h 4320"/>
                <a:gd name="T56" fmla="*/ 1557 w 1773"/>
                <a:gd name="T57" fmla="*/ 2661 h 4320"/>
                <a:gd name="T58" fmla="*/ 1517 w 1773"/>
                <a:gd name="T59" fmla="*/ 2760 h 4320"/>
                <a:gd name="T60" fmla="*/ 1497 w 1773"/>
                <a:gd name="T61" fmla="*/ 2862 h 4320"/>
                <a:gd name="T62" fmla="*/ 1496 w 1773"/>
                <a:gd name="T63" fmla="*/ 2970 h 4320"/>
                <a:gd name="T64" fmla="*/ 1508 w 1773"/>
                <a:gd name="T65" fmla="*/ 3083 h 4320"/>
                <a:gd name="T66" fmla="*/ 1523 w 1773"/>
                <a:gd name="T67" fmla="*/ 3195 h 4320"/>
                <a:gd name="T68" fmla="*/ 1534 w 1773"/>
                <a:gd name="T69" fmla="*/ 3307 h 4320"/>
                <a:gd name="T70" fmla="*/ 1530 w 1773"/>
                <a:gd name="T71" fmla="*/ 3413 h 4320"/>
                <a:gd name="T72" fmla="*/ 1505 w 1773"/>
                <a:gd name="T73" fmla="*/ 3512 h 4320"/>
                <a:gd name="T74" fmla="*/ 1456 w 1773"/>
                <a:gd name="T75" fmla="*/ 3595 h 4320"/>
                <a:gd name="T76" fmla="*/ 1390 w 1773"/>
                <a:gd name="T77" fmla="*/ 3669 h 4320"/>
                <a:gd name="T78" fmla="*/ 1311 w 1773"/>
                <a:gd name="T79" fmla="*/ 3736 h 4320"/>
                <a:gd name="T80" fmla="*/ 1227 w 1773"/>
                <a:gd name="T81" fmla="*/ 3800 h 4320"/>
                <a:gd name="T82" fmla="*/ 1145 w 1773"/>
                <a:gd name="T83" fmla="*/ 3864 h 4320"/>
                <a:gd name="T84" fmla="*/ 1069 w 1773"/>
                <a:gd name="T85" fmla="*/ 3933 h 4320"/>
                <a:gd name="T86" fmla="*/ 1007 w 1773"/>
                <a:gd name="T87" fmla="*/ 4008 h 4320"/>
                <a:gd name="T88" fmla="*/ 957 w 1773"/>
                <a:gd name="T89" fmla="*/ 4103 h 4320"/>
                <a:gd name="T90" fmla="*/ 921 w 1773"/>
                <a:gd name="T91" fmla="*/ 4209 h 4320"/>
                <a:gd name="T92" fmla="*/ 891 w 1773"/>
                <a:gd name="T93" fmla="*/ 4320 h 4320"/>
                <a:gd name="T94" fmla="*/ 0 w 1773"/>
                <a:gd name="T95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 title="left scallop inline"/>
            <p:cNvSpPr>
              <a:spLocks/>
            </p:cNvSpPr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>
                <a:gd name="T0" fmla="*/ 188 w 1037"/>
                <a:gd name="T1" fmla="*/ 55 h 4320"/>
                <a:gd name="T2" fmla="*/ 234 w 1037"/>
                <a:gd name="T3" fmla="*/ 223 h 4320"/>
                <a:gd name="T4" fmla="*/ 292 w 1037"/>
                <a:gd name="T5" fmla="*/ 381 h 4320"/>
                <a:gd name="T6" fmla="*/ 382 w 1037"/>
                <a:gd name="T7" fmla="*/ 503 h 4320"/>
                <a:gd name="T8" fmla="*/ 502 w 1037"/>
                <a:gd name="T9" fmla="*/ 603 h 4320"/>
                <a:gd name="T10" fmla="*/ 628 w 1037"/>
                <a:gd name="T11" fmla="*/ 700 h 4320"/>
                <a:gd name="T12" fmla="*/ 736 w 1037"/>
                <a:gd name="T13" fmla="*/ 808 h 4320"/>
                <a:gd name="T14" fmla="*/ 800 w 1037"/>
                <a:gd name="T15" fmla="*/ 937 h 4320"/>
                <a:gd name="T16" fmla="*/ 812 w 1037"/>
                <a:gd name="T17" fmla="*/ 1085 h 4320"/>
                <a:gd name="T18" fmla="*/ 796 w 1037"/>
                <a:gd name="T19" fmla="*/ 1242 h 4320"/>
                <a:gd name="T20" fmla="*/ 778 w 1037"/>
                <a:gd name="T21" fmla="*/ 1401 h 4320"/>
                <a:gd name="T22" fmla="*/ 784 w 1037"/>
                <a:gd name="T23" fmla="*/ 1551 h 4320"/>
                <a:gd name="T24" fmla="*/ 841 w 1037"/>
                <a:gd name="T25" fmla="*/ 1702 h 4320"/>
                <a:gd name="T26" fmla="*/ 926 w 1037"/>
                <a:gd name="T27" fmla="*/ 1851 h 4320"/>
                <a:gd name="T28" fmla="*/ 1003 w 1037"/>
                <a:gd name="T29" fmla="*/ 2003 h 4320"/>
                <a:gd name="T30" fmla="*/ 1037 w 1037"/>
                <a:gd name="T31" fmla="*/ 2160 h 4320"/>
                <a:gd name="T32" fmla="*/ 1003 w 1037"/>
                <a:gd name="T33" fmla="*/ 2317 h 4320"/>
                <a:gd name="T34" fmla="*/ 926 w 1037"/>
                <a:gd name="T35" fmla="*/ 2469 h 4320"/>
                <a:gd name="T36" fmla="*/ 841 w 1037"/>
                <a:gd name="T37" fmla="*/ 2618 h 4320"/>
                <a:gd name="T38" fmla="*/ 784 w 1037"/>
                <a:gd name="T39" fmla="*/ 2769 h 4320"/>
                <a:gd name="T40" fmla="*/ 778 w 1037"/>
                <a:gd name="T41" fmla="*/ 2919 h 4320"/>
                <a:gd name="T42" fmla="*/ 796 w 1037"/>
                <a:gd name="T43" fmla="*/ 3078 h 4320"/>
                <a:gd name="T44" fmla="*/ 812 w 1037"/>
                <a:gd name="T45" fmla="*/ 3235 h 4320"/>
                <a:gd name="T46" fmla="*/ 800 w 1037"/>
                <a:gd name="T47" fmla="*/ 3383 h 4320"/>
                <a:gd name="T48" fmla="*/ 736 w 1037"/>
                <a:gd name="T49" fmla="*/ 3512 h 4320"/>
                <a:gd name="T50" fmla="*/ 628 w 1037"/>
                <a:gd name="T51" fmla="*/ 3620 h 4320"/>
                <a:gd name="T52" fmla="*/ 502 w 1037"/>
                <a:gd name="T53" fmla="*/ 3717 h 4320"/>
                <a:gd name="T54" fmla="*/ 382 w 1037"/>
                <a:gd name="T55" fmla="*/ 3817 h 4320"/>
                <a:gd name="T56" fmla="*/ 292 w 1037"/>
                <a:gd name="T57" fmla="*/ 3939 h 4320"/>
                <a:gd name="T58" fmla="*/ 234 w 1037"/>
                <a:gd name="T59" fmla="*/ 4097 h 4320"/>
                <a:gd name="T60" fmla="*/ 188 w 1037"/>
                <a:gd name="T61" fmla="*/ 4265 h 4320"/>
                <a:gd name="T62" fmla="*/ 17 w 1037"/>
                <a:gd name="T63" fmla="*/ 4278 h 4320"/>
                <a:gd name="T64" fmla="*/ 60 w 1037"/>
                <a:gd name="T65" fmla="*/ 4131 h 4320"/>
                <a:gd name="T66" fmla="*/ 109 w 1037"/>
                <a:gd name="T67" fmla="*/ 3964 h 4320"/>
                <a:gd name="T68" fmla="*/ 186 w 1037"/>
                <a:gd name="T69" fmla="*/ 3804 h 4320"/>
                <a:gd name="T70" fmla="*/ 303 w 1037"/>
                <a:gd name="T71" fmla="*/ 3672 h 4320"/>
                <a:gd name="T72" fmla="*/ 438 w 1037"/>
                <a:gd name="T73" fmla="*/ 3565 h 4320"/>
                <a:gd name="T74" fmla="*/ 561 w 1037"/>
                <a:gd name="T75" fmla="*/ 3466 h 4320"/>
                <a:gd name="T76" fmla="*/ 638 w 1037"/>
                <a:gd name="T77" fmla="*/ 3367 h 4320"/>
                <a:gd name="T78" fmla="*/ 654 w 1037"/>
                <a:gd name="T79" fmla="*/ 3265 h 4320"/>
                <a:gd name="T80" fmla="*/ 642 w 1037"/>
                <a:gd name="T81" fmla="*/ 3137 h 4320"/>
                <a:gd name="T82" fmla="*/ 620 w 1037"/>
                <a:gd name="T83" fmla="*/ 2952 h 4320"/>
                <a:gd name="T84" fmla="*/ 628 w 1037"/>
                <a:gd name="T85" fmla="*/ 2737 h 4320"/>
                <a:gd name="T86" fmla="*/ 685 w 1037"/>
                <a:gd name="T87" fmla="*/ 2574 h 4320"/>
                <a:gd name="T88" fmla="*/ 767 w 1037"/>
                <a:gd name="T89" fmla="*/ 2423 h 4320"/>
                <a:gd name="T90" fmla="*/ 834 w 1037"/>
                <a:gd name="T91" fmla="*/ 2303 h 4320"/>
                <a:gd name="T92" fmla="*/ 873 w 1037"/>
                <a:gd name="T93" fmla="*/ 2194 h 4320"/>
                <a:gd name="T94" fmla="*/ 864 w 1037"/>
                <a:gd name="T95" fmla="*/ 2092 h 4320"/>
                <a:gd name="T96" fmla="*/ 813 w 1037"/>
                <a:gd name="T97" fmla="*/ 1978 h 4320"/>
                <a:gd name="T98" fmla="*/ 739 w 1037"/>
                <a:gd name="T99" fmla="*/ 1848 h 4320"/>
                <a:gd name="T100" fmla="*/ 661 w 1037"/>
                <a:gd name="T101" fmla="*/ 1694 h 4320"/>
                <a:gd name="T102" fmla="*/ 618 w 1037"/>
                <a:gd name="T103" fmla="*/ 1511 h 4320"/>
                <a:gd name="T104" fmla="*/ 626 w 1037"/>
                <a:gd name="T105" fmla="*/ 1299 h 4320"/>
                <a:gd name="T106" fmla="*/ 647 w 1037"/>
                <a:gd name="T107" fmla="*/ 1139 h 4320"/>
                <a:gd name="T108" fmla="*/ 652 w 1037"/>
                <a:gd name="T109" fmla="*/ 1018 h 4320"/>
                <a:gd name="T110" fmla="*/ 620 w 1037"/>
                <a:gd name="T111" fmla="*/ 920 h 4320"/>
                <a:gd name="T112" fmla="*/ 523 w 1037"/>
                <a:gd name="T113" fmla="*/ 822 h 4320"/>
                <a:gd name="T114" fmla="*/ 392 w 1037"/>
                <a:gd name="T115" fmla="*/ 721 h 4320"/>
                <a:gd name="T116" fmla="*/ 261 w 1037"/>
                <a:gd name="T117" fmla="*/ 607 h 4320"/>
                <a:gd name="T118" fmla="*/ 156 w 1037"/>
                <a:gd name="T119" fmla="*/ 465 h 4320"/>
                <a:gd name="T120" fmla="*/ 90 w 1037"/>
                <a:gd name="T121" fmla="*/ 301 h 4320"/>
                <a:gd name="T122" fmla="*/ 46 w 1037"/>
                <a:gd name="T123" fmla="*/ 137 h 4320"/>
                <a:gd name="T124" fmla="*/ 0 w 1037"/>
                <a:gd name="T125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969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68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56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1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>
            <a:spLocks/>
          </p:cNvSpPr>
          <p:nvPr/>
        </p:nvSpPr>
        <p:spPr bwMode="auto">
          <a:xfrm>
            <a:off x="7389812" y="0"/>
            <a:ext cx="4802188" cy="6858000"/>
          </a:xfrm>
          <a:custGeom>
            <a:avLst/>
            <a:gdLst>
              <a:gd name="T0" fmla="*/ 3025 w 3025"/>
              <a:gd name="T1" fmla="*/ 4320 h 4320"/>
              <a:gd name="T2" fmla="*/ 8 w 3025"/>
              <a:gd name="T3" fmla="*/ 4243 h 4320"/>
              <a:gd name="T4" fmla="*/ 34 w 3025"/>
              <a:gd name="T5" fmla="*/ 4156 h 4320"/>
              <a:gd name="T6" fmla="*/ 69 w 3025"/>
              <a:gd name="T7" fmla="*/ 4087 h 4320"/>
              <a:gd name="T8" fmla="*/ 99 w 3025"/>
              <a:gd name="T9" fmla="*/ 4007 h 4320"/>
              <a:gd name="T10" fmla="*/ 113 w 3025"/>
              <a:gd name="T11" fmla="*/ 3895 h 4320"/>
              <a:gd name="T12" fmla="*/ 99 w 3025"/>
              <a:gd name="T13" fmla="*/ 3782 h 4320"/>
              <a:gd name="T14" fmla="*/ 68 w 3025"/>
              <a:gd name="T15" fmla="*/ 3702 h 4320"/>
              <a:gd name="T16" fmla="*/ 33 w 3025"/>
              <a:gd name="T17" fmla="*/ 3630 h 4320"/>
              <a:gd name="T18" fmla="*/ 7 w 3025"/>
              <a:gd name="T19" fmla="*/ 3542 h 4320"/>
              <a:gd name="T20" fmla="*/ 1 w 3025"/>
              <a:gd name="T21" fmla="*/ 3418 h 4320"/>
              <a:gd name="T22" fmla="*/ 22 w 3025"/>
              <a:gd name="T23" fmla="*/ 3319 h 4320"/>
              <a:gd name="T24" fmla="*/ 56 w 3025"/>
              <a:gd name="T25" fmla="*/ 3244 h 4320"/>
              <a:gd name="T26" fmla="*/ 90 w 3025"/>
              <a:gd name="T27" fmla="*/ 3171 h 4320"/>
              <a:gd name="T28" fmla="*/ 111 w 3025"/>
              <a:gd name="T29" fmla="*/ 3071 h 4320"/>
              <a:gd name="T30" fmla="*/ 106 w 3025"/>
              <a:gd name="T31" fmla="*/ 2947 h 4320"/>
              <a:gd name="T32" fmla="*/ 80 w 3025"/>
              <a:gd name="T33" fmla="*/ 2858 h 4320"/>
              <a:gd name="T34" fmla="*/ 33 w 3025"/>
              <a:gd name="T35" fmla="*/ 2763 h 4320"/>
              <a:gd name="T36" fmla="*/ 7 w 3025"/>
              <a:gd name="T37" fmla="*/ 2674 h 4320"/>
              <a:gd name="T38" fmla="*/ 1 w 3025"/>
              <a:gd name="T39" fmla="*/ 2550 h 4320"/>
              <a:gd name="T40" fmla="*/ 22 w 3025"/>
              <a:gd name="T41" fmla="*/ 2451 h 4320"/>
              <a:gd name="T42" fmla="*/ 68 w 3025"/>
              <a:gd name="T43" fmla="*/ 2354 h 4320"/>
              <a:gd name="T44" fmla="*/ 99 w 3025"/>
              <a:gd name="T45" fmla="*/ 2274 h 4320"/>
              <a:gd name="T46" fmla="*/ 113 w 3025"/>
              <a:gd name="T47" fmla="*/ 2159 h 4320"/>
              <a:gd name="T48" fmla="*/ 99 w 3025"/>
              <a:gd name="T49" fmla="*/ 2046 h 4320"/>
              <a:gd name="T50" fmla="*/ 68 w 3025"/>
              <a:gd name="T51" fmla="*/ 1966 h 4320"/>
              <a:gd name="T52" fmla="*/ 33 w 3025"/>
              <a:gd name="T53" fmla="*/ 1896 h 4320"/>
              <a:gd name="T54" fmla="*/ 7 w 3025"/>
              <a:gd name="T55" fmla="*/ 1807 h 4320"/>
              <a:gd name="T56" fmla="*/ 1 w 3025"/>
              <a:gd name="T57" fmla="*/ 1683 h 4320"/>
              <a:gd name="T58" fmla="*/ 22 w 3025"/>
              <a:gd name="T59" fmla="*/ 1583 h 4320"/>
              <a:gd name="T60" fmla="*/ 56 w 3025"/>
              <a:gd name="T61" fmla="*/ 1509 h 4320"/>
              <a:gd name="T62" fmla="*/ 90 w 3025"/>
              <a:gd name="T63" fmla="*/ 1435 h 4320"/>
              <a:gd name="T64" fmla="*/ 111 w 3025"/>
              <a:gd name="T65" fmla="*/ 1335 h 4320"/>
              <a:gd name="T66" fmla="*/ 106 w 3025"/>
              <a:gd name="T67" fmla="*/ 1211 h 4320"/>
              <a:gd name="T68" fmla="*/ 80 w 3025"/>
              <a:gd name="T69" fmla="*/ 1123 h 4320"/>
              <a:gd name="T70" fmla="*/ 44 w 3025"/>
              <a:gd name="T71" fmla="*/ 1053 h 4320"/>
              <a:gd name="T72" fmla="*/ 13 w 3025"/>
              <a:gd name="T73" fmla="*/ 973 h 4320"/>
              <a:gd name="T74" fmla="*/ 0 w 3025"/>
              <a:gd name="T75" fmla="*/ 859 h 4320"/>
              <a:gd name="T76" fmla="*/ 13 w 3025"/>
              <a:gd name="T77" fmla="*/ 745 h 4320"/>
              <a:gd name="T78" fmla="*/ 44 w 3025"/>
              <a:gd name="T79" fmla="*/ 665 h 4320"/>
              <a:gd name="T80" fmla="*/ 80 w 3025"/>
              <a:gd name="T81" fmla="*/ 594 h 4320"/>
              <a:gd name="T82" fmla="*/ 106 w 3025"/>
              <a:gd name="T83" fmla="*/ 505 h 4320"/>
              <a:gd name="T84" fmla="*/ 111 w 3025"/>
              <a:gd name="T85" fmla="*/ 382 h 4320"/>
              <a:gd name="T86" fmla="*/ 90 w 3025"/>
              <a:gd name="T87" fmla="*/ 284 h 4320"/>
              <a:gd name="T88" fmla="*/ 58 w 3025"/>
              <a:gd name="T89" fmla="*/ 211 h 4320"/>
              <a:gd name="T90" fmla="*/ 24 w 3025"/>
              <a:gd name="T91" fmla="*/ 137 h 4320"/>
              <a:gd name="T92" fmla="*/ 3 w 3025"/>
              <a:gd name="T93" fmla="*/ 4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62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Freeform 11" title="right scallop background shape"/>
          <p:cNvSpPr>
            <a:spLocks/>
          </p:cNvSpPr>
          <p:nvPr/>
        </p:nvSpPr>
        <p:spPr bwMode="auto">
          <a:xfrm>
            <a:off x="7389812" y="0"/>
            <a:ext cx="4802188" cy="6858000"/>
          </a:xfrm>
          <a:custGeom>
            <a:avLst/>
            <a:gdLst>
              <a:gd name="T0" fmla="*/ 3025 w 3025"/>
              <a:gd name="T1" fmla="*/ 4320 h 4320"/>
              <a:gd name="T2" fmla="*/ 8 w 3025"/>
              <a:gd name="T3" fmla="*/ 4243 h 4320"/>
              <a:gd name="T4" fmla="*/ 34 w 3025"/>
              <a:gd name="T5" fmla="*/ 4156 h 4320"/>
              <a:gd name="T6" fmla="*/ 69 w 3025"/>
              <a:gd name="T7" fmla="*/ 4087 h 4320"/>
              <a:gd name="T8" fmla="*/ 99 w 3025"/>
              <a:gd name="T9" fmla="*/ 4007 h 4320"/>
              <a:gd name="T10" fmla="*/ 113 w 3025"/>
              <a:gd name="T11" fmla="*/ 3895 h 4320"/>
              <a:gd name="T12" fmla="*/ 99 w 3025"/>
              <a:gd name="T13" fmla="*/ 3782 h 4320"/>
              <a:gd name="T14" fmla="*/ 68 w 3025"/>
              <a:gd name="T15" fmla="*/ 3702 h 4320"/>
              <a:gd name="T16" fmla="*/ 33 w 3025"/>
              <a:gd name="T17" fmla="*/ 3630 h 4320"/>
              <a:gd name="T18" fmla="*/ 7 w 3025"/>
              <a:gd name="T19" fmla="*/ 3542 h 4320"/>
              <a:gd name="T20" fmla="*/ 1 w 3025"/>
              <a:gd name="T21" fmla="*/ 3418 h 4320"/>
              <a:gd name="T22" fmla="*/ 22 w 3025"/>
              <a:gd name="T23" fmla="*/ 3319 h 4320"/>
              <a:gd name="T24" fmla="*/ 56 w 3025"/>
              <a:gd name="T25" fmla="*/ 3244 h 4320"/>
              <a:gd name="T26" fmla="*/ 90 w 3025"/>
              <a:gd name="T27" fmla="*/ 3171 h 4320"/>
              <a:gd name="T28" fmla="*/ 111 w 3025"/>
              <a:gd name="T29" fmla="*/ 3071 h 4320"/>
              <a:gd name="T30" fmla="*/ 106 w 3025"/>
              <a:gd name="T31" fmla="*/ 2947 h 4320"/>
              <a:gd name="T32" fmla="*/ 80 w 3025"/>
              <a:gd name="T33" fmla="*/ 2858 h 4320"/>
              <a:gd name="T34" fmla="*/ 33 w 3025"/>
              <a:gd name="T35" fmla="*/ 2763 h 4320"/>
              <a:gd name="T36" fmla="*/ 7 w 3025"/>
              <a:gd name="T37" fmla="*/ 2674 h 4320"/>
              <a:gd name="T38" fmla="*/ 1 w 3025"/>
              <a:gd name="T39" fmla="*/ 2550 h 4320"/>
              <a:gd name="T40" fmla="*/ 22 w 3025"/>
              <a:gd name="T41" fmla="*/ 2451 h 4320"/>
              <a:gd name="T42" fmla="*/ 68 w 3025"/>
              <a:gd name="T43" fmla="*/ 2354 h 4320"/>
              <a:gd name="T44" fmla="*/ 99 w 3025"/>
              <a:gd name="T45" fmla="*/ 2274 h 4320"/>
              <a:gd name="T46" fmla="*/ 113 w 3025"/>
              <a:gd name="T47" fmla="*/ 2159 h 4320"/>
              <a:gd name="T48" fmla="*/ 99 w 3025"/>
              <a:gd name="T49" fmla="*/ 2046 h 4320"/>
              <a:gd name="T50" fmla="*/ 68 w 3025"/>
              <a:gd name="T51" fmla="*/ 1966 h 4320"/>
              <a:gd name="T52" fmla="*/ 33 w 3025"/>
              <a:gd name="T53" fmla="*/ 1896 h 4320"/>
              <a:gd name="T54" fmla="*/ 7 w 3025"/>
              <a:gd name="T55" fmla="*/ 1807 h 4320"/>
              <a:gd name="T56" fmla="*/ 1 w 3025"/>
              <a:gd name="T57" fmla="*/ 1683 h 4320"/>
              <a:gd name="T58" fmla="*/ 22 w 3025"/>
              <a:gd name="T59" fmla="*/ 1583 h 4320"/>
              <a:gd name="T60" fmla="*/ 56 w 3025"/>
              <a:gd name="T61" fmla="*/ 1509 h 4320"/>
              <a:gd name="T62" fmla="*/ 90 w 3025"/>
              <a:gd name="T63" fmla="*/ 1435 h 4320"/>
              <a:gd name="T64" fmla="*/ 111 w 3025"/>
              <a:gd name="T65" fmla="*/ 1335 h 4320"/>
              <a:gd name="T66" fmla="*/ 106 w 3025"/>
              <a:gd name="T67" fmla="*/ 1211 h 4320"/>
              <a:gd name="T68" fmla="*/ 80 w 3025"/>
              <a:gd name="T69" fmla="*/ 1123 h 4320"/>
              <a:gd name="T70" fmla="*/ 44 w 3025"/>
              <a:gd name="T71" fmla="*/ 1053 h 4320"/>
              <a:gd name="T72" fmla="*/ 13 w 3025"/>
              <a:gd name="T73" fmla="*/ 973 h 4320"/>
              <a:gd name="T74" fmla="*/ 0 w 3025"/>
              <a:gd name="T75" fmla="*/ 859 h 4320"/>
              <a:gd name="T76" fmla="*/ 13 w 3025"/>
              <a:gd name="T77" fmla="*/ 745 h 4320"/>
              <a:gd name="T78" fmla="*/ 44 w 3025"/>
              <a:gd name="T79" fmla="*/ 665 h 4320"/>
              <a:gd name="T80" fmla="*/ 80 w 3025"/>
              <a:gd name="T81" fmla="*/ 594 h 4320"/>
              <a:gd name="T82" fmla="*/ 106 w 3025"/>
              <a:gd name="T83" fmla="*/ 505 h 4320"/>
              <a:gd name="T84" fmla="*/ 111 w 3025"/>
              <a:gd name="T85" fmla="*/ 382 h 4320"/>
              <a:gd name="T86" fmla="*/ 90 w 3025"/>
              <a:gd name="T87" fmla="*/ 284 h 4320"/>
              <a:gd name="T88" fmla="*/ 58 w 3025"/>
              <a:gd name="T89" fmla="*/ 211 h 4320"/>
              <a:gd name="T90" fmla="*/ 24 w 3025"/>
              <a:gd name="T91" fmla="*/ 137 h 4320"/>
              <a:gd name="T92" fmla="*/ 3 w 3025"/>
              <a:gd name="T93" fmla="*/ 4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>
            <a:spLocks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>
              <a:gd name="T0" fmla="*/ 448 w 558"/>
              <a:gd name="T1" fmla="*/ 43 h 4320"/>
              <a:gd name="T2" fmla="*/ 469 w 558"/>
              <a:gd name="T3" fmla="*/ 143 h 4320"/>
              <a:gd name="T4" fmla="*/ 503 w 558"/>
              <a:gd name="T5" fmla="*/ 216 h 4320"/>
              <a:gd name="T6" fmla="*/ 535 w 558"/>
              <a:gd name="T7" fmla="*/ 289 h 4320"/>
              <a:gd name="T8" fmla="*/ 556 w 558"/>
              <a:gd name="T9" fmla="*/ 389 h 4320"/>
              <a:gd name="T10" fmla="*/ 552 w 558"/>
              <a:gd name="T11" fmla="*/ 513 h 4320"/>
              <a:gd name="T12" fmla="*/ 525 w 558"/>
              <a:gd name="T13" fmla="*/ 601 h 4320"/>
              <a:gd name="T14" fmla="*/ 491 w 558"/>
              <a:gd name="T15" fmla="*/ 672 h 4320"/>
              <a:gd name="T16" fmla="*/ 460 w 558"/>
              <a:gd name="T17" fmla="*/ 750 h 4320"/>
              <a:gd name="T18" fmla="*/ 447 w 558"/>
              <a:gd name="T19" fmla="*/ 864 h 4320"/>
              <a:gd name="T20" fmla="*/ 460 w 558"/>
              <a:gd name="T21" fmla="*/ 978 h 4320"/>
              <a:gd name="T22" fmla="*/ 491 w 558"/>
              <a:gd name="T23" fmla="*/ 1056 h 4320"/>
              <a:gd name="T24" fmla="*/ 525 w 558"/>
              <a:gd name="T25" fmla="*/ 1127 h 4320"/>
              <a:gd name="T26" fmla="*/ 552 w 558"/>
              <a:gd name="T27" fmla="*/ 1215 h 4320"/>
              <a:gd name="T28" fmla="*/ 556 w 558"/>
              <a:gd name="T29" fmla="*/ 1339 h 4320"/>
              <a:gd name="T30" fmla="*/ 535 w 558"/>
              <a:gd name="T31" fmla="*/ 1439 h 4320"/>
              <a:gd name="T32" fmla="*/ 503 w 558"/>
              <a:gd name="T33" fmla="*/ 1512 h 4320"/>
              <a:gd name="T34" fmla="*/ 469 w 558"/>
              <a:gd name="T35" fmla="*/ 1585 h 4320"/>
              <a:gd name="T36" fmla="*/ 448 w 558"/>
              <a:gd name="T37" fmla="*/ 1685 h 4320"/>
              <a:gd name="T38" fmla="*/ 453 w 558"/>
              <a:gd name="T39" fmla="*/ 1809 h 4320"/>
              <a:gd name="T40" fmla="*/ 479 w 558"/>
              <a:gd name="T41" fmla="*/ 1897 h 4320"/>
              <a:gd name="T42" fmla="*/ 515 w 558"/>
              <a:gd name="T43" fmla="*/ 1968 h 4320"/>
              <a:gd name="T44" fmla="*/ 545 w 558"/>
              <a:gd name="T45" fmla="*/ 2046 h 4320"/>
              <a:gd name="T46" fmla="*/ 558 w 558"/>
              <a:gd name="T47" fmla="*/ 2159 h 4320"/>
              <a:gd name="T48" fmla="*/ 545 w 558"/>
              <a:gd name="T49" fmla="*/ 2274 h 4320"/>
              <a:gd name="T50" fmla="*/ 515 w 558"/>
              <a:gd name="T51" fmla="*/ 2352 h 4320"/>
              <a:gd name="T52" fmla="*/ 479 w 558"/>
              <a:gd name="T53" fmla="*/ 2423 h 4320"/>
              <a:gd name="T54" fmla="*/ 453 w 558"/>
              <a:gd name="T55" fmla="*/ 2511 h 4320"/>
              <a:gd name="T56" fmla="*/ 448 w 558"/>
              <a:gd name="T57" fmla="*/ 2635 h 4320"/>
              <a:gd name="T58" fmla="*/ 469 w 558"/>
              <a:gd name="T59" fmla="*/ 2735 h 4320"/>
              <a:gd name="T60" fmla="*/ 515 w 558"/>
              <a:gd name="T61" fmla="*/ 2832 h 4320"/>
              <a:gd name="T62" fmla="*/ 545 w 558"/>
              <a:gd name="T63" fmla="*/ 2910 h 4320"/>
              <a:gd name="T64" fmla="*/ 558 w 558"/>
              <a:gd name="T65" fmla="*/ 3024 h 4320"/>
              <a:gd name="T66" fmla="*/ 545 w 558"/>
              <a:gd name="T67" fmla="*/ 3138 h 4320"/>
              <a:gd name="T68" fmla="*/ 515 w 558"/>
              <a:gd name="T69" fmla="*/ 3216 h 4320"/>
              <a:gd name="T70" fmla="*/ 479 w 558"/>
              <a:gd name="T71" fmla="*/ 3287 h 4320"/>
              <a:gd name="T72" fmla="*/ 453 w 558"/>
              <a:gd name="T73" fmla="*/ 3375 h 4320"/>
              <a:gd name="T74" fmla="*/ 448 w 558"/>
              <a:gd name="T75" fmla="*/ 3499 h 4320"/>
              <a:gd name="T76" fmla="*/ 469 w 558"/>
              <a:gd name="T77" fmla="*/ 3599 h 4320"/>
              <a:gd name="T78" fmla="*/ 503 w 558"/>
              <a:gd name="T79" fmla="*/ 3672 h 4320"/>
              <a:gd name="T80" fmla="*/ 535 w 558"/>
              <a:gd name="T81" fmla="*/ 3745 h 4320"/>
              <a:gd name="T82" fmla="*/ 556 w 558"/>
              <a:gd name="T83" fmla="*/ 3845 h 4320"/>
              <a:gd name="T84" fmla="*/ 552 w 558"/>
              <a:gd name="T85" fmla="*/ 3969 h 4320"/>
              <a:gd name="T86" fmla="*/ 525 w 558"/>
              <a:gd name="T87" fmla="*/ 4057 h 4320"/>
              <a:gd name="T88" fmla="*/ 491 w 558"/>
              <a:gd name="T89" fmla="*/ 4128 h 4320"/>
              <a:gd name="T90" fmla="*/ 460 w 558"/>
              <a:gd name="T91" fmla="*/ 4206 h 4320"/>
              <a:gd name="T92" fmla="*/ 447 w 558"/>
              <a:gd name="T9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Акмуллинская</a:t>
            </a:r>
            <a:r>
              <a:rPr lang="ru-RU" dirty="0" smtClean="0"/>
              <a:t> олимпиада по музыке ( тур 3)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ученица 5 в класса , города Туймазы, МБОУ СОШ</a:t>
            </a:r>
            <a:r>
              <a:rPr lang="ru-RU" b="0" dirty="0" smtClean="0"/>
              <a:t> </a:t>
            </a:r>
            <a:r>
              <a:rPr lang="ru-RU" dirty="0" smtClean="0"/>
              <a:t>номер 7 </a:t>
            </a:r>
            <a:endParaRPr lang="ru-RU" b="0" i="1" u="sng" dirty="0"/>
          </a:p>
        </p:txBody>
      </p:sp>
    </p:spTree>
    <p:extLst>
      <p:ext uri="{BB962C8B-B14F-4D97-AF65-F5344CB8AC3E}">
        <p14:creationId xmlns:p14="http://schemas.microsoft.com/office/powerpoint/2010/main" val="5790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451" b="14451"/>
          <a:stretch>
            <a:fillRect/>
          </a:stretch>
        </p:blipFill>
        <p:spPr>
          <a:xfrm>
            <a:off x="222250" y="0"/>
            <a:ext cx="7354888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37883" y="1"/>
            <a:ext cx="3092117" cy="6857998"/>
          </a:xfrm>
        </p:spPr>
        <p:txBody>
          <a:bodyPr>
            <a:normAutofit/>
          </a:bodyPr>
          <a:lstStyle/>
          <a:p>
            <a:r>
              <a:rPr lang="ru-RU" sz="900" dirty="0"/>
              <a:t>Автор сценария: Владимир </a:t>
            </a:r>
            <a:r>
              <a:rPr lang="ru-RU" sz="900" dirty="0" err="1"/>
              <a:t>Валуцкий</a:t>
            </a:r>
            <a:endParaRPr lang="ru-RU" sz="900" dirty="0"/>
          </a:p>
          <a:p>
            <a:r>
              <a:rPr lang="ru-RU" sz="900" dirty="0"/>
              <a:t>Композитор: Максим Дунаевский</a:t>
            </a:r>
          </a:p>
          <a:p>
            <a:r>
              <a:rPr lang="ru-RU" sz="900" dirty="0"/>
              <a:t>Оператор-постановщик: Валентин </a:t>
            </a:r>
            <a:r>
              <a:rPr lang="ru-RU" sz="900" dirty="0" err="1"/>
              <a:t>Пиганов</a:t>
            </a:r>
            <a:endParaRPr lang="ru-RU" sz="900" dirty="0"/>
          </a:p>
          <a:p>
            <a:r>
              <a:rPr lang="ru-RU" sz="900" dirty="0"/>
              <a:t>Художник-постановщик: Виктор Петров</a:t>
            </a:r>
          </a:p>
          <a:p>
            <a:r>
              <a:rPr lang="ru-RU" sz="900" dirty="0"/>
              <a:t>Звукооператор: Юрий Рабинович</a:t>
            </a:r>
          </a:p>
          <a:p>
            <a:r>
              <a:rPr lang="ru-RU" sz="900" dirty="0"/>
              <a:t>Монтаж Инны </a:t>
            </a:r>
            <a:r>
              <a:rPr lang="ru-RU" sz="900" dirty="0" err="1"/>
              <a:t>Брожовской</a:t>
            </a:r>
            <a:endParaRPr lang="ru-RU" sz="900" dirty="0"/>
          </a:p>
          <a:p>
            <a:r>
              <a:rPr lang="ru-RU" sz="900" dirty="0"/>
              <a:t>Стихи Наума </a:t>
            </a:r>
            <a:r>
              <a:rPr lang="ru-RU" sz="900" dirty="0" err="1"/>
              <a:t>Олева</a:t>
            </a:r>
            <a:endParaRPr lang="ru-RU" sz="900" dirty="0"/>
          </a:p>
          <a:p>
            <a:r>
              <a:rPr lang="ru-RU" sz="900" dirty="0"/>
              <a:t>Балетмейстер: Азарий </a:t>
            </a:r>
            <a:r>
              <a:rPr lang="ru-RU" sz="900" dirty="0" err="1"/>
              <a:t>Плисецкий</a:t>
            </a:r>
            <a:endParaRPr lang="ru-RU" sz="900" dirty="0"/>
          </a:p>
          <a:p>
            <a:r>
              <a:rPr lang="ru-RU" sz="900" dirty="0"/>
              <a:t>Режиссёр: Тамара </a:t>
            </a:r>
            <a:r>
              <a:rPr lang="ru-RU" sz="900" dirty="0" err="1"/>
              <a:t>Владимирцева</a:t>
            </a:r>
            <a:endParaRPr lang="ru-RU" sz="900" dirty="0"/>
          </a:p>
          <a:p>
            <a:r>
              <a:rPr lang="ru-RU" sz="900" dirty="0"/>
              <a:t>Оператор: Эдуард </a:t>
            </a:r>
            <a:r>
              <a:rPr lang="ru-RU" sz="900" dirty="0" err="1"/>
              <a:t>Керч</a:t>
            </a:r>
            <a:endParaRPr lang="ru-RU" sz="900" dirty="0"/>
          </a:p>
          <a:p>
            <a:r>
              <a:rPr lang="ru-RU" sz="900" dirty="0"/>
              <a:t>Грим Любови Куликовой, Г. </a:t>
            </a:r>
            <a:r>
              <a:rPr lang="ru-RU" sz="900" dirty="0" err="1"/>
              <a:t>Королёвой</a:t>
            </a:r>
            <a:endParaRPr lang="ru-RU" sz="900" dirty="0"/>
          </a:p>
          <a:p>
            <a:r>
              <a:rPr lang="ru-RU" sz="900" dirty="0"/>
              <a:t>Костюмы Алины </a:t>
            </a:r>
            <a:r>
              <a:rPr lang="ru-RU" sz="900" dirty="0" err="1"/>
              <a:t>Будниковой</a:t>
            </a:r>
            <a:endParaRPr lang="ru-RU" sz="900" dirty="0"/>
          </a:p>
          <a:p>
            <a:r>
              <a:rPr lang="ru-RU" sz="900" dirty="0"/>
              <a:t>Государственный симфонический оркестр кинематографии</a:t>
            </a:r>
          </a:p>
          <a:p>
            <a:r>
              <a:rPr lang="ru-RU" sz="900" dirty="0"/>
              <a:t>Дирижёр: Сергей Скрипка</a:t>
            </a:r>
          </a:p>
          <a:p>
            <a:r>
              <a:rPr lang="ru-RU" sz="900" dirty="0"/>
              <a:t>Комбинированные съёмки:</a:t>
            </a:r>
          </a:p>
          <a:p>
            <a:r>
              <a:rPr lang="ru-RU" sz="900" dirty="0"/>
              <a:t>Оператор: Всеволод Якубович</a:t>
            </a:r>
          </a:p>
          <a:p>
            <a:r>
              <a:rPr lang="ru-RU" sz="900" dirty="0"/>
              <a:t>Художник: И. Иванова</a:t>
            </a:r>
          </a:p>
          <a:p>
            <a:r>
              <a:rPr lang="ru-RU" sz="900" dirty="0"/>
              <a:t>Консультант: В. </a:t>
            </a:r>
            <a:r>
              <a:rPr lang="ru-RU" sz="900" dirty="0" err="1"/>
              <a:t>Белянский</a:t>
            </a:r>
            <a:endParaRPr lang="ru-RU" sz="900" dirty="0"/>
          </a:p>
          <a:p>
            <a:r>
              <a:rPr lang="ru-RU" sz="900" dirty="0"/>
              <a:t>Редактор: И. Наумова</a:t>
            </a:r>
          </a:p>
          <a:p>
            <a:r>
              <a:rPr lang="ru-RU" sz="900" dirty="0"/>
              <a:t>Музыкальный редактор: Арсений </a:t>
            </a:r>
            <a:r>
              <a:rPr lang="ru-RU" sz="900" dirty="0" err="1"/>
              <a:t>Лаписов</a:t>
            </a:r>
            <a:endParaRPr lang="ru-RU" sz="900" dirty="0"/>
          </a:p>
          <a:p>
            <a:r>
              <a:rPr lang="ru-RU" sz="900" dirty="0"/>
              <a:t>Директор фильма: Лазарь </a:t>
            </a:r>
            <a:r>
              <a:rPr lang="ru-RU" sz="900" dirty="0" err="1"/>
              <a:t>Милькис</a:t>
            </a:r>
            <a:endParaRPr lang="ru-RU" sz="900" dirty="0"/>
          </a:p>
          <a:p>
            <a:r>
              <a:rPr lang="ru-RU" sz="900" dirty="0"/>
              <a:t>Постановка Леонида Квинихидзе</a:t>
            </a:r>
          </a:p>
          <a:p>
            <a:r>
              <a:rPr lang="ru-RU" sz="900" dirty="0"/>
              <a:t>Фильм снят на плёнке </a:t>
            </a:r>
            <a:r>
              <a:rPr lang="ru-RU" sz="900" dirty="0" err="1"/>
              <a:t>Шосткинского</a:t>
            </a:r>
            <a:r>
              <a:rPr lang="ru-RU" sz="900" dirty="0"/>
              <a:t> п/о «</a:t>
            </a:r>
            <a:r>
              <a:rPr lang="ru-RU" sz="900" dirty="0" err="1"/>
              <a:t>Свема</a:t>
            </a:r>
            <a:r>
              <a:rPr lang="ru-RU" sz="900" dirty="0"/>
              <a:t>»</a:t>
            </a:r>
          </a:p>
          <a:p>
            <a:r>
              <a:rPr lang="ru-RU" sz="900" dirty="0"/>
              <a:t>Создатели сверены по титрам фильма.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31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78" b="3378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51321" y="0"/>
            <a:ext cx="3864634" cy="6717102"/>
          </a:xfrm>
        </p:spPr>
        <p:txBody>
          <a:bodyPr>
            <a:normAutofit/>
          </a:bodyPr>
          <a:lstStyle/>
          <a:p>
            <a:r>
              <a:rPr lang="ru-RU" sz="1100" dirty="0"/>
              <a:t>Автор сценария: Владимир </a:t>
            </a:r>
            <a:r>
              <a:rPr lang="ru-RU" sz="1100" dirty="0" err="1"/>
              <a:t>Валуцкий</a:t>
            </a:r>
            <a:endParaRPr lang="ru-RU" sz="1100" dirty="0"/>
          </a:p>
          <a:p>
            <a:r>
              <a:rPr lang="ru-RU" sz="1100" dirty="0"/>
              <a:t>Композитор: Максим Дунаевский</a:t>
            </a:r>
          </a:p>
          <a:p>
            <a:r>
              <a:rPr lang="ru-RU" sz="1100" dirty="0"/>
              <a:t>Оператор-постановщик: Валентин </a:t>
            </a:r>
            <a:r>
              <a:rPr lang="ru-RU" sz="1100" dirty="0" err="1"/>
              <a:t>Пиганов</a:t>
            </a:r>
            <a:endParaRPr lang="ru-RU" sz="1100" dirty="0"/>
          </a:p>
          <a:p>
            <a:r>
              <a:rPr lang="ru-RU" sz="1100" dirty="0"/>
              <a:t>Художник-постановщик: Виктор Петров</a:t>
            </a:r>
          </a:p>
          <a:p>
            <a:r>
              <a:rPr lang="ru-RU" sz="1100" dirty="0"/>
              <a:t>Звукооператор: Юрий Рабинович</a:t>
            </a:r>
          </a:p>
          <a:p>
            <a:r>
              <a:rPr lang="ru-RU" sz="1100" dirty="0"/>
              <a:t>Монтаж Инны </a:t>
            </a:r>
            <a:r>
              <a:rPr lang="ru-RU" sz="1100" dirty="0" err="1"/>
              <a:t>Брожовской</a:t>
            </a:r>
            <a:endParaRPr lang="ru-RU" sz="1100" dirty="0"/>
          </a:p>
          <a:p>
            <a:r>
              <a:rPr lang="ru-RU" sz="1100" dirty="0"/>
              <a:t>Стихи Наума </a:t>
            </a:r>
            <a:r>
              <a:rPr lang="ru-RU" sz="1100" dirty="0" err="1"/>
              <a:t>Олева</a:t>
            </a:r>
            <a:endParaRPr lang="ru-RU" sz="1100" dirty="0"/>
          </a:p>
          <a:p>
            <a:r>
              <a:rPr lang="ru-RU" sz="1100" dirty="0"/>
              <a:t>Балетмейстер: Азарий </a:t>
            </a:r>
            <a:r>
              <a:rPr lang="ru-RU" sz="1100" dirty="0" err="1"/>
              <a:t>Плисецкий</a:t>
            </a:r>
            <a:endParaRPr lang="ru-RU" sz="1100" dirty="0"/>
          </a:p>
          <a:p>
            <a:r>
              <a:rPr lang="ru-RU" sz="1100" dirty="0"/>
              <a:t>Режиссёр: Тамара </a:t>
            </a:r>
            <a:r>
              <a:rPr lang="ru-RU" sz="1100" dirty="0" err="1"/>
              <a:t>Владимирцева</a:t>
            </a:r>
            <a:endParaRPr lang="ru-RU" sz="1100" dirty="0"/>
          </a:p>
          <a:p>
            <a:r>
              <a:rPr lang="ru-RU" sz="1100" dirty="0"/>
              <a:t>Оператор: Эдуард </a:t>
            </a:r>
            <a:r>
              <a:rPr lang="ru-RU" sz="1100" dirty="0" err="1"/>
              <a:t>Керч</a:t>
            </a:r>
            <a:endParaRPr lang="ru-RU" sz="1100" dirty="0"/>
          </a:p>
          <a:p>
            <a:r>
              <a:rPr lang="ru-RU" sz="1100" dirty="0"/>
              <a:t>Грим Любови Куликовой, Г. </a:t>
            </a:r>
            <a:r>
              <a:rPr lang="ru-RU" sz="1100" dirty="0" err="1"/>
              <a:t>Королёвой</a:t>
            </a:r>
            <a:endParaRPr lang="ru-RU" sz="1100" dirty="0"/>
          </a:p>
          <a:p>
            <a:r>
              <a:rPr lang="ru-RU" sz="1100" dirty="0"/>
              <a:t>Костюмы Алины </a:t>
            </a:r>
            <a:r>
              <a:rPr lang="ru-RU" sz="1100" dirty="0" err="1"/>
              <a:t>Будниковой</a:t>
            </a:r>
            <a:endParaRPr lang="ru-RU" sz="1100" dirty="0"/>
          </a:p>
          <a:p>
            <a:r>
              <a:rPr lang="ru-RU" sz="1100" dirty="0"/>
              <a:t>Государственный симфонический оркестр кинематографии</a:t>
            </a:r>
          </a:p>
          <a:p>
            <a:r>
              <a:rPr lang="ru-RU" sz="1100" dirty="0"/>
              <a:t>Дирижёр: Сергей Скрипка</a:t>
            </a:r>
          </a:p>
          <a:p>
            <a:r>
              <a:rPr lang="ru-RU" sz="1100" dirty="0"/>
              <a:t>Комбинированные съёмки:</a:t>
            </a:r>
          </a:p>
          <a:p>
            <a:r>
              <a:rPr lang="ru-RU" sz="1100" dirty="0"/>
              <a:t>Оператор: Всеволод Якубович</a:t>
            </a:r>
          </a:p>
          <a:p>
            <a:r>
              <a:rPr lang="ru-RU" sz="1100" dirty="0"/>
              <a:t>Художник: И. Иванова</a:t>
            </a:r>
          </a:p>
          <a:p>
            <a:r>
              <a:rPr lang="ru-RU" sz="1100" dirty="0"/>
              <a:t>Консультант: В. </a:t>
            </a:r>
            <a:r>
              <a:rPr lang="ru-RU" sz="1100" dirty="0" err="1"/>
              <a:t>Белянский</a:t>
            </a:r>
            <a:endParaRPr lang="ru-RU" sz="1100" dirty="0"/>
          </a:p>
          <a:p>
            <a:r>
              <a:rPr lang="ru-RU" sz="1100" dirty="0"/>
              <a:t>Редактор: И. Наумова</a:t>
            </a:r>
          </a:p>
          <a:p>
            <a:r>
              <a:rPr lang="ru-RU" sz="1100" dirty="0"/>
              <a:t>Музыкальный редактор: Арсений </a:t>
            </a:r>
            <a:r>
              <a:rPr lang="ru-RU" sz="1100" dirty="0" err="1"/>
              <a:t>Лаписов</a:t>
            </a:r>
            <a:endParaRPr lang="ru-RU" sz="1100" dirty="0"/>
          </a:p>
          <a:p>
            <a:r>
              <a:rPr lang="ru-RU" sz="1100" dirty="0"/>
              <a:t>Директор фильма: Лазарь </a:t>
            </a:r>
            <a:r>
              <a:rPr lang="ru-RU" sz="1100" dirty="0" err="1"/>
              <a:t>Милькис</a:t>
            </a:r>
            <a:endParaRPr lang="ru-RU" sz="1100" dirty="0"/>
          </a:p>
          <a:p>
            <a:r>
              <a:rPr lang="ru-RU" sz="1100" dirty="0"/>
              <a:t>Постановка Леонида Квинихидзе</a:t>
            </a:r>
          </a:p>
          <a:p>
            <a:r>
              <a:rPr lang="ru-RU" sz="1100" dirty="0"/>
              <a:t>Фильм снят на плёнке </a:t>
            </a:r>
            <a:r>
              <a:rPr lang="ru-RU" sz="1100" dirty="0" err="1"/>
              <a:t>Шосткинского</a:t>
            </a:r>
            <a:r>
              <a:rPr lang="ru-RU" sz="1100" dirty="0"/>
              <a:t> п/о «</a:t>
            </a:r>
            <a:r>
              <a:rPr lang="ru-RU" sz="1100" dirty="0" err="1"/>
              <a:t>Свема</a:t>
            </a:r>
            <a:r>
              <a:rPr lang="ru-RU" sz="1100" dirty="0"/>
              <a:t>»</a:t>
            </a:r>
          </a:p>
          <a:p>
            <a:r>
              <a:rPr lang="ru-RU" sz="1100" dirty="0"/>
              <a:t>Создатели сверены по титрам фильма.</a:t>
            </a:r>
          </a:p>
          <a:p>
            <a:endParaRPr lang="ru-RU" sz="1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3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78" b="3378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28634" y="-1"/>
            <a:ext cx="4125343" cy="6977811"/>
          </a:xfrm>
        </p:spPr>
        <p:txBody>
          <a:bodyPr>
            <a:normAutofit/>
          </a:bodyPr>
          <a:lstStyle/>
          <a:p>
            <a:endParaRPr lang="ru-RU" sz="14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8635" y="107351"/>
            <a:ext cx="4125342" cy="6750648"/>
          </a:xfrm>
        </p:spPr>
        <p:txBody>
          <a:bodyPr/>
          <a:lstStyle/>
          <a:p>
            <a:r>
              <a:rPr lang="ru-RU" dirty="0"/>
              <a:t>Сторона 1</a:t>
            </a:r>
          </a:p>
          <a:p>
            <a:r>
              <a:rPr lang="ru-RU" dirty="0"/>
              <a:t>Увертюра [02:40]</a:t>
            </a:r>
          </a:p>
          <a:p>
            <a:r>
              <a:rPr lang="ru-RU" dirty="0"/>
              <a:t>Непогода (Наум </a:t>
            </a:r>
            <a:r>
              <a:rPr lang="ru-RU" dirty="0" err="1"/>
              <a:t>Олев</a:t>
            </a:r>
            <a:r>
              <a:rPr lang="ru-RU" dirty="0"/>
              <a:t>) [03:12]</a:t>
            </a:r>
          </a:p>
          <a:p>
            <a:r>
              <a:rPr lang="ru-RU" dirty="0" err="1"/>
              <a:t>Ожившее</a:t>
            </a:r>
            <a:r>
              <a:rPr lang="ru-RU" dirty="0"/>
              <a:t> пианино [00:48]</a:t>
            </a:r>
          </a:p>
          <a:p>
            <a:r>
              <a:rPr lang="ru-RU" dirty="0"/>
              <a:t>Леди «Совершенство» (Наум </a:t>
            </a:r>
            <a:r>
              <a:rPr lang="ru-RU" dirty="0" err="1"/>
              <a:t>Олев</a:t>
            </a:r>
            <a:r>
              <a:rPr lang="ru-RU" dirty="0"/>
              <a:t>) [02:31]</a:t>
            </a:r>
          </a:p>
          <a:p>
            <a:r>
              <a:rPr lang="ru-RU" dirty="0"/>
              <a:t>Парк [02:23]</a:t>
            </a:r>
          </a:p>
          <a:p>
            <a:r>
              <a:rPr lang="ru-RU" dirty="0"/>
              <a:t>Вальс [01:58]</a:t>
            </a:r>
          </a:p>
          <a:p>
            <a:r>
              <a:rPr lang="ru-RU" dirty="0"/>
              <a:t>Цветные сны (Наум </a:t>
            </a:r>
            <a:r>
              <a:rPr lang="ru-RU" dirty="0" err="1"/>
              <a:t>Олев</a:t>
            </a:r>
            <a:r>
              <a:rPr lang="ru-RU" dirty="0"/>
              <a:t>) [03:44]</a:t>
            </a:r>
          </a:p>
          <a:p>
            <a:r>
              <a:rPr lang="ru-RU" dirty="0"/>
              <a:t>Сторона 2</a:t>
            </a:r>
          </a:p>
          <a:p>
            <a:r>
              <a:rPr lang="ru-RU" dirty="0"/>
              <a:t>Тридцать три коровы (Наум </a:t>
            </a:r>
            <a:r>
              <a:rPr lang="ru-RU" dirty="0" err="1"/>
              <a:t>Олев</a:t>
            </a:r>
            <a:r>
              <a:rPr lang="ru-RU" dirty="0"/>
              <a:t>) [02:20]</a:t>
            </a:r>
          </a:p>
          <a:p>
            <a:r>
              <a:rPr lang="ru-RU" dirty="0"/>
              <a:t>Прогулка [00:50]</a:t>
            </a:r>
          </a:p>
          <a:p>
            <a:r>
              <a:rPr lang="ru-RU" dirty="0"/>
              <a:t>Лев и брадобрей (Наум </a:t>
            </a:r>
            <a:r>
              <a:rPr lang="ru-RU" dirty="0" err="1"/>
              <a:t>Олев</a:t>
            </a:r>
            <a:r>
              <a:rPr lang="ru-RU" dirty="0"/>
              <a:t>) [02:47]</a:t>
            </a:r>
          </a:p>
          <a:p>
            <a:r>
              <a:rPr lang="ru-RU" dirty="0"/>
              <a:t>Салон мадам Корри [01:58]</a:t>
            </a:r>
          </a:p>
          <a:p>
            <a:r>
              <a:rPr lang="ru-RU" dirty="0"/>
              <a:t>Воздушные шарики [03:43]</a:t>
            </a:r>
          </a:p>
          <a:p>
            <a:r>
              <a:rPr lang="ru-RU" dirty="0"/>
              <a:t>Ветер перемен (Наум </a:t>
            </a:r>
            <a:r>
              <a:rPr lang="ru-RU" dirty="0" err="1"/>
              <a:t>Олев</a:t>
            </a:r>
            <a:r>
              <a:rPr lang="ru-RU" dirty="0"/>
              <a:t>) [05:13]</a:t>
            </a:r>
          </a:p>
        </p:txBody>
      </p:sp>
    </p:spTree>
    <p:extLst>
      <p:ext uri="{BB962C8B-B14F-4D97-AF65-F5344CB8AC3E}">
        <p14:creationId xmlns:p14="http://schemas.microsoft.com/office/powerpoint/2010/main" val="1099135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Анализы песен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8940" y="1"/>
            <a:ext cx="4067740" cy="6858000"/>
          </a:xfrm>
        </p:spPr>
        <p:txBody>
          <a:bodyPr/>
          <a:lstStyle/>
          <a:p>
            <a:r>
              <a:rPr lang="ru-RU" dirty="0" smtClean="0"/>
              <a:t>ДинамикА – быстрая </a:t>
            </a:r>
          </a:p>
          <a:p>
            <a:r>
              <a:rPr lang="ru-RU" dirty="0" smtClean="0"/>
              <a:t>Темп – нормальный , умеренный </a:t>
            </a:r>
          </a:p>
          <a:p>
            <a:r>
              <a:rPr lang="ru-RU" dirty="0" smtClean="0"/>
              <a:t>Ритм-Движение ровными длительностями</a:t>
            </a:r>
          </a:p>
          <a:p>
            <a:r>
              <a:rPr lang="ru-RU" dirty="0" smtClean="0"/>
              <a:t>Регистр – низкий </a:t>
            </a:r>
          </a:p>
          <a:p>
            <a:r>
              <a:rPr lang="ru-RU" dirty="0" smtClean="0"/>
              <a:t>Гармония- композиционно- техническая</a:t>
            </a:r>
          </a:p>
          <a:p>
            <a:r>
              <a:rPr lang="ru-RU" dirty="0" smtClean="0"/>
              <a:t>Форма – простая – двухчастная </a:t>
            </a:r>
          </a:p>
          <a:p>
            <a:r>
              <a:rPr lang="ru-RU" dirty="0" smtClean="0"/>
              <a:t>Структура-музыкальная мысль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240" y="457199"/>
            <a:ext cx="6262564" cy="60577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98940" y="130553"/>
            <a:ext cx="3964916" cy="1986014"/>
          </a:xfrm>
        </p:spPr>
        <p:txBody>
          <a:bodyPr>
            <a:normAutofit/>
          </a:bodyPr>
          <a:lstStyle/>
          <a:p>
            <a:r>
              <a:rPr lang="ru-RU" sz="7200" dirty="0" smtClean="0"/>
              <a:t>33 к</a:t>
            </a:r>
            <a:r>
              <a:rPr lang="ru-RU" sz="3600" dirty="0" smtClean="0"/>
              <a:t>оровы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5725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14" r="5314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6423" y="260981"/>
            <a:ext cx="3842220" cy="12913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Леди совершенства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56935" y="1741336"/>
            <a:ext cx="4132198" cy="5116664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Динамика – средняя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Темп- быстрый 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Ритм – движение ровными длительностями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Регистр – высокий 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Гармония – гармоничная 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Форма – простая – двухчастная </a:t>
            </a:r>
            <a:endParaRPr lang="ru-RU" sz="19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Структура- музыкальная мысль </a:t>
            </a:r>
          </a:p>
        </p:txBody>
      </p:sp>
    </p:spTree>
    <p:extLst>
      <p:ext uri="{BB962C8B-B14F-4D97-AF65-F5344CB8AC3E}">
        <p14:creationId xmlns:p14="http://schemas.microsoft.com/office/powerpoint/2010/main" val="81296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837" r="19837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и брадобрей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1653870"/>
            <a:ext cx="4552951" cy="4971135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Динамика – быстрая 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Темп – быстрый 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Ритм – быстрое движение ровными длительностями 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Регистр – высокий 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Гармония – гармоничная </a:t>
            </a:r>
            <a:endParaRPr lang="ru-RU" sz="19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Форма – сонатная форма 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Структура – музыкальная мысль </a:t>
            </a:r>
            <a:endParaRPr lang="ru-RU" sz="19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28859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21" r="1042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Непогода 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40646" y="1741335"/>
            <a:ext cx="4091367" cy="4826745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ДинамикА – </a:t>
            </a:r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медленная </a:t>
            </a:r>
            <a:endParaRPr lang="ru-RU" sz="19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ru-RU" sz="19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Темп – нормальный </a:t>
            </a:r>
          </a:p>
          <a:p>
            <a:r>
              <a:rPr lang="ru-RU" sz="19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Ритм-Движение ровными длительностями</a:t>
            </a:r>
          </a:p>
          <a:p>
            <a:r>
              <a:rPr lang="ru-RU" sz="19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Регистр – низкий </a:t>
            </a:r>
          </a:p>
          <a:p>
            <a:r>
              <a:rPr lang="ru-RU" sz="19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Гармония- </a:t>
            </a:r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гармоничная </a:t>
            </a:r>
            <a:endParaRPr lang="ru-RU" sz="19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ru-RU" sz="19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Форма – простая – </a:t>
            </a:r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двухчастная</a:t>
            </a:r>
            <a:endParaRPr lang="ru-RU" sz="19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Структура- природная мысль </a:t>
            </a:r>
            <a:endParaRPr lang="ru-RU" sz="19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11" b="351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18532" y="218936"/>
            <a:ext cx="3735595" cy="14349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Цветные сны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18532" y="1653870"/>
            <a:ext cx="4173468" cy="492252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ДинамикА – </a:t>
            </a:r>
            <a:r>
              <a:rPr lang="ru-RU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медленная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Темп </a:t>
            </a:r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– нормальный , умеренный </a:t>
            </a:r>
          </a:p>
          <a:p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Ритм-Движение ровными длительностями</a:t>
            </a:r>
          </a:p>
          <a:p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Регистр – низкий </a:t>
            </a:r>
          </a:p>
          <a:p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Гармония- композиционно- техническая</a:t>
            </a:r>
          </a:p>
          <a:p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Форма – простая – двухчастная </a:t>
            </a:r>
          </a:p>
          <a:p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Структура-музыкальная </a:t>
            </a:r>
            <a:r>
              <a:rPr lang="ru-RU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мысль </a:t>
            </a:r>
            <a:endParaRPr lang="ru-RU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3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783" r="9783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14316" y="123152"/>
            <a:ext cx="3899797" cy="153071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4848" y="1819905"/>
            <a:ext cx="3899798" cy="478922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ДинамикА – </a:t>
            </a:r>
            <a:r>
              <a:rPr lang="ru-RU" sz="2000" b="1" dirty="0" smtClean="0">
                <a:solidFill>
                  <a:schemeClr val="accent1"/>
                </a:solidFill>
              </a:rPr>
              <a:t>медленная 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Темп – </a:t>
            </a:r>
            <a:r>
              <a:rPr lang="ru-RU" sz="2000" b="1" dirty="0" smtClean="0">
                <a:solidFill>
                  <a:schemeClr val="accent1"/>
                </a:solidFill>
              </a:rPr>
              <a:t>медленный  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Ритм-Движение ровными длительностями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Регистр – низкий 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Гармония- композиционно- техническая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Форма – простая – двухчастная 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Структура-музыкальная мысль </a:t>
            </a:r>
          </a:p>
        </p:txBody>
      </p:sp>
    </p:spTree>
    <p:extLst>
      <p:ext uri="{BB962C8B-B14F-4D97-AF65-F5344CB8AC3E}">
        <p14:creationId xmlns:p14="http://schemas.microsoft.com/office/powerpoint/2010/main" val="96880204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702" b="19702"/>
          <a:stretch>
            <a:fillRect/>
          </a:stretch>
        </p:blipFill>
        <p:spPr>
          <a:xfrm>
            <a:off x="-259285" y="0"/>
            <a:ext cx="7356475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/>
              <a:t>Мэ́ри</a:t>
            </a:r>
            <a:r>
              <a:rPr lang="ru-RU" dirty="0"/>
              <a:t> </a:t>
            </a:r>
            <a:r>
              <a:rPr lang="ru-RU" dirty="0" err="1"/>
              <a:t>По́ппинс</a:t>
            </a:r>
            <a:r>
              <a:rPr lang="ru-RU" dirty="0"/>
              <a:t>, до </a:t>
            </a:r>
            <a:r>
              <a:rPr lang="ru-RU" dirty="0" err="1"/>
              <a:t>свида́ния</a:t>
            </a:r>
            <a:r>
              <a:rPr lang="ru-RU" dirty="0"/>
              <a:t>»[1] — телевизионный художественный фильм-мюзикл режиссёра Леонида Квинихидзе в двух сериях («Леди Совершенство» и «Неделя кончается в среду»), снятый творческим объединением телевизионных фильмов киностудии «Мосфильм» по заказу Гостелерадио СССР по мотивам произведений </a:t>
            </a:r>
            <a:r>
              <a:rPr lang="ru-RU" dirty="0" err="1"/>
              <a:t>Памелы</a:t>
            </a:r>
            <a:r>
              <a:rPr lang="ru-RU" dirty="0"/>
              <a:t> </a:t>
            </a:r>
            <a:r>
              <a:rPr lang="ru-RU" dirty="0" err="1"/>
              <a:t>Трэверс</a:t>
            </a:r>
            <a:r>
              <a:rPr lang="ru-RU" dirty="0"/>
              <a:t> о Мэри Поппинс. </a:t>
            </a:r>
            <a:r>
              <a:rPr lang="ru-RU" dirty="0" err="1"/>
              <a:t>Телепремьера</a:t>
            </a:r>
            <a:r>
              <a:rPr lang="ru-RU" dirty="0"/>
              <a:t> состоялась 8 января 1984 года.</a:t>
            </a:r>
          </a:p>
        </p:txBody>
      </p:sp>
    </p:spTree>
    <p:extLst>
      <p:ext uri="{BB962C8B-B14F-4D97-AF65-F5344CB8AC3E}">
        <p14:creationId xmlns:p14="http://schemas.microsoft.com/office/powerpoint/2010/main" val="1362803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783" r="9783"/>
          <a:stretch>
            <a:fillRect/>
          </a:stretch>
        </p:blipFill>
        <p:spPr>
          <a:xfrm>
            <a:off x="0" y="-89987"/>
            <a:ext cx="3455616" cy="34877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95380" y="0"/>
            <a:ext cx="4009265" cy="165387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50113" y="425470"/>
            <a:ext cx="3899797" cy="600705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Мне очень понравился мюзикл , очень много интересных песен </a:t>
            </a:r>
            <a:r>
              <a:rPr lang="ru-RU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присутствовало в нем , но больше всего мне понравилась песня :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</a:rPr>
              <a:t>33 коровы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-Леди совершенства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-Непогода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-Лев и брадобрей .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Все эти песни очень разнообразны , у всех разные темпы , динамика , структура , форма . У всех разные слова , есть весёлые , грустные , медленные , быстрые песни 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15" y="3428998"/>
            <a:ext cx="4412397" cy="3180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368" y="0"/>
            <a:ext cx="4411645" cy="3397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5" y="3397726"/>
            <a:ext cx="3400880" cy="3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Несколько иллюстраций по мюзиклу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913" y="1385561"/>
            <a:ext cx="5080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33" y="382385"/>
            <a:ext cx="8662237" cy="64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62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80" y="382385"/>
            <a:ext cx="9467006" cy="5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91" y="513988"/>
            <a:ext cx="9051390" cy="58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7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58" y="382385"/>
            <a:ext cx="8815079" cy="6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96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9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882" r="1988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37883" y="1616185"/>
            <a:ext cx="3092117" cy="4962894"/>
          </a:xfrm>
        </p:spPr>
        <p:txBody>
          <a:bodyPr>
            <a:normAutofit/>
          </a:bodyPr>
          <a:lstStyle/>
          <a:p>
            <a:r>
              <a:rPr lang="ru-RU" sz="900" dirty="0"/>
              <a:t>Наталья Андрейченко — Мэри Поппинс (вокал — Татьяна Воронина)</a:t>
            </a:r>
          </a:p>
          <a:p>
            <a:r>
              <a:rPr lang="ru-RU" sz="900" dirty="0"/>
              <a:t>Альберт Филозов — мистер Джордж Бэнкс</a:t>
            </a:r>
          </a:p>
          <a:p>
            <a:r>
              <a:rPr lang="ru-RU" sz="900" dirty="0"/>
              <a:t>Лариса Удовиченко — миссис Бэнкс</a:t>
            </a:r>
          </a:p>
          <a:p>
            <a:r>
              <a:rPr lang="ru-RU" sz="900" dirty="0"/>
              <a:t>Филипп Рукавишников — Майкл Бэнкс</a:t>
            </a:r>
          </a:p>
          <a:p>
            <a:r>
              <a:rPr lang="ru-RU" sz="900" dirty="0"/>
              <a:t>Анна Плисецкая — Джейн Бэнкс, его сестра</a:t>
            </a:r>
          </a:p>
          <a:p>
            <a:r>
              <a:rPr lang="ru-RU" sz="900" dirty="0" err="1"/>
              <a:t>Лембит</a:t>
            </a:r>
            <a:r>
              <a:rPr lang="ru-RU" sz="900" dirty="0"/>
              <a:t> </a:t>
            </a:r>
            <a:r>
              <a:rPr lang="ru-RU" sz="900" dirty="0" err="1"/>
              <a:t>Ульфсак</a:t>
            </a:r>
            <a:r>
              <a:rPr lang="ru-RU" sz="900" dirty="0"/>
              <a:t> — Роберт Робертсон (он же «мистер Эй»), дядя Майкла и Джейн (озвучивание и вокал — Павел </a:t>
            </a:r>
            <a:r>
              <a:rPr lang="ru-RU" sz="900" dirty="0" err="1"/>
              <a:t>Смеян</a:t>
            </a:r>
            <a:r>
              <a:rPr lang="ru-RU" sz="900" dirty="0"/>
              <a:t>)</a:t>
            </a:r>
          </a:p>
          <a:p>
            <a:r>
              <a:rPr lang="ru-RU" sz="900" dirty="0"/>
              <a:t>Олег Табаков — мисс </a:t>
            </a:r>
            <a:r>
              <a:rPr lang="ru-RU" sz="900" dirty="0" err="1"/>
              <a:t>Юфимия</a:t>
            </a:r>
            <a:r>
              <a:rPr lang="ru-RU" sz="900" dirty="0"/>
              <a:t> Эндрю (2 серия)</a:t>
            </a:r>
          </a:p>
          <a:p>
            <a:r>
              <a:rPr lang="ru-RU" sz="900" dirty="0"/>
              <a:t>Ирина Скобцева — миссис Кэти </a:t>
            </a:r>
            <a:r>
              <a:rPr lang="ru-RU" sz="900" dirty="0" err="1"/>
              <a:t>Ларк</a:t>
            </a:r>
            <a:r>
              <a:rPr lang="ru-RU" sz="900" dirty="0"/>
              <a:t>, соседка </a:t>
            </a:r>
            <a:r>
              <a:rPr lang="ru-RU" sz="900" dirty="0" err="1"/>
              <a:t>Бэнксов</a:t>
            </a:r>
            <a:r>
              <a:rPr lang="ru-RU" sz="900" dirty="0"/>
              <a:t> и владелица </a:t>
            </a:r>
            <a:r>
              <a:rPr lang="ru-RU" sz="900" dirty="0" err="1"/>
              <a:t>пекинеса</a:t>
            </a:r>
            <a:r>
              <a:rPr lang="ru-RU" sz="900" dirty="0"/>
              <a:t> Эдуарда (он же Эдди)</a:t>
            </a:r>
          </a:p>
          <a:p>
            <a:r>
              <a:rPr lang="ru-RU" sz="900" dirty="0"/>
              <a:t>Зиновий Гердт — адмирал Генри Бум</a:t>
            </a:r>
          </a:p>
          <a:p>
            <a:r>
              <a:rPr lang="ru-RU" sz="900" dirty="0"/>
              <a:t>Марина </a:t>
            </a:r>
            <a:r>
              <a:rPr lang="ru-RU" sz="900" dirty="0" err="1"/>
              <a:t>Нудьга</a:t>
            </a:r>
            <a:r>
              <a:rPr lang="ru-RU" sz="900" dirty="0"/>
              <a:t> — мадам Корри, заведующая балетной студией</a:t>
            </a:r>
          </a:p>
          <a:p>
            <a:r>
              <a:rPr lang="ru-RU" sz="900" dirty="0"/>
              <a:t>Гали </a:t>
            </a:r>
            <a:r>
              <a:rPr lang="ru-RU" sz="900" dirty="0" err="1"/>
              <a:t>Абайдулов</a:t>
            </a:r>
            <a:r>
              <a:rPr lang="ru-RU" sz="900" dirty="0"/>
              <a:t> — сир Людовик, кот</a:t>
            </a:r>
          </a:p>
          <a:p>
            <a:r>
              <a:rPr lang="ru-RU" sz="900" dirty="0"/>
              <a:t>Семён Соколовский — мистер </a:t>
            </a:r>
            <a:r>
              <a:rPr lang="ru-RU" sz="900" dirty="0" err="1"/>
              <a:t>Уилкинс</a:t>
            </a:r>
            <a:r>
              <a:rPr lang="ru-RU" sz="900" dirty="0"/>
              <a:t>, пожилой джентльмен и поклонник Проницательного Билла</a:t>
            </a:r>
          </a:p>
          <a:p>
            <a:r>
              <a:rPr lang="ru-RU" sz="900" dirty="0"/>
              <a:t>Игорь Ясулович — мистер Смит, парковый сторож</a:t>
            </a:r>
          </a:p>
          <a:p>
            <a:r>
              <a:rPr lang="ru-RU" sz="900" dirty="0"/>
              <a:t>Леонид Каневский — Боб </a:t>
            </a:r>
            <a:r>
              <a:rPr lang="ru-RU" sz="900" dirty="0" err="1"/>
              <a:t>Гудетти</a:t>
            </a:r>
            <a:r>
              <a:rPr lang="ru-RU" sz="900" dirty="0"/>
              <a:t>, экскаваторщик</a:t>
            </a:r>
          </a:p>
          <a:p>
            <a:r>
              <a:rPr lang="ru-RU" sz="900" dirty="0"/>
              <a:t>Эммануил Левин — полисмен (озвучивает Артём Карапетян)</a:t>
            </a:r>
          </a:p>
          <a:p>
            <a:r>
              <a:rPr lang="ru-RU" sz="900" dirty="0"/>
              <a:t>Юрий Мороз — почтальон</a:t>
            </a:r>
          </a:p>
          <a:p>
            <a:r>
              <a:rPr lang="ru-RU" sz="900" dirty="0"/>
              <a:t>Илья </a:t>
            </a:r>
            <a:r>
              <a:rPr lang="ru-RU" sz="900" dirty="0" err="1"/>
              <a:t>Рутберг</a:t>
            </a:r>
            <a:r>
              <a:rPr lang="ru-RU" sz="900" dirty="0"/>
              <a:t> — сэр Лесли Лит, чиновник (2 серия)</a:t>
            </a:r>
          </a:p>
          <a:p>
            <a:r>
              <a:rPr lang="ru-RU" sz="900" dirty="0"/>
              <a:t>Павел </a:t>
            </a:r>
            <a:r>
              <a:rPr lang="ru-RU" sz="900" dirty="0" err="1"/>
              <a:t>Бабаков</a:t>
            </a:r>
            <a:r>
              <a:rPr lang="ru-RU" sz="900" dirty="0"/>
              <a:t> — мясник</a:t>
            </a:r>
          </a:p>
          <a:p>
            <a:r>
              <a:rPr lang="ru-RU" sz="900" dirty="0"/>
              <a:t>Владимир </a:t>
            </a:r>
            <a:r>
              <a:rPr lang="ru-RU" sz="900" dirty="0" err="1"/>
              <a:t>Карклиньш</a:t>
            </a:r>
            <a:r>
              <a:rPr lang="ru-RU" sz="900" dirty="0"/>
              <a:t> — Нелей, мраморный мальчик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854117" cy="4164164"/>
          </a:xfrm>
        </p:spPr>
        <p:txBody>
          <a:bodyPr>
            <a:normAutofit/>
          </a:bodyPr>
          <a:lstStyle/>
          <a:p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611769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Badge_16x9</Template>
  <TotalTime>98</TotalTime>
  <Application>Microsoft Macintosh PowerPoint</Application>
  <PresentationFormat>Широкоэкранный</PresentationFormat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Gill Sans MT</vt:lpstr>
      <vt:lpstr>Impact</vt:lpstr>
      <vt:lpstr>Arial</vt:lpstr>
      <vt:lpstr>Эмблема</vt:lpstr>
      <vt:lpstr>Акмуллинская олимпиада по музыке ( тур 3)</vt:lpstr>
      <vt:lpstr>Презентация PowerPoint</vt:lpstr>
      <vt:lpstr>Несколько иллюстраций по мюзиклу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Наталья Андрейченко — Мэри Поппинс (вокал — Татьяна Воронина) Альберт Филозов — мистер Джордж Бэнкс Лариса Удовиченко — миссис Бэнкс Филипп Рукавишников — Майкл Бэнкс Анна Плисецкая — Джейн Бэнкс, его сестра Лембит Ульфсак — Роберт Робертсон (он же «мистер Эй»), дядя Майкла и Джейн (озвучивание и вокал — Павел Смеян) Олег Табаков — мисс Юфимия Эндрю (2 серия) Ирина Скобцева — миссис Кэти Ларк, соседка Бэнксов и владелица пекинеса Эдуарда (он же Эдди) Зиновий Гердт — адмирал Генри Бум Марина Нудьга — мадам Корри, заведующая балетной студией Гали Абайдулов — сир Людовик, кот Семён Соколовский — мистер Уилкинс, пожилой джентльмен и поклонник Проницательного Билла Игорь Ясулович — мистер Смит, парковый сторож Леонид Каневский — Боб Гудетти, экскаваторщик Эммануил Левин — полисмен (озвучивает Артём Карапетян) Юрий Мороз — почтальон Илья Рутберг — сэр Лесли Лит, чиновник (2 серия) Павел Бабаков — мясник Владимир Карклиньш — Нелей, мраморный мальчик</vt:lpstr>
      <vt:lpstr>Автор сценария: Владимир Валуцкий Композитор: Максим Дунаевский Оператор-постановщик: Валентин Пиганов Художник-постановщик: Виктор Петров Звукооператор: Юрий Рабинович Монтаж Инны Брожовской Стихи Наума Олева Балетмейстер: Азарий Плисецкий Режиссёр: Тамара Владимирцева Оператор: Эдуард Керч Грим Любови Куликовой, Г. Королёвой Костюмы Алины Будниковой Государственный симфонический оркестр кинематографии Дирижёр: Сергей Скрипка Комбинированные съёмки: Оператор: Всеволод Якубович Художник: И. Иванова Консультант: В. Белянский Редактор: И. Наумова Музыкальный редактор: Арсений Лаписов Директор фильма: Лазарь Милькис Постановка Леонида Квинихидзе Фильм снят на плёнке Шосткинского п/о «Свема» Создатели сверены по титрам фильма.</vt:lpstr>
      <vt:lpstr>Автор сценария: Владимир Валуцкий Композитор: Максим Дунаевский Оператор-постановщик: Валентин Пиганов Художник-постановщик: Виктор Петров Звукооператор: Юрий Рабинович Монтаж Инны Брожовской Стихи Наума Олева Балетмейстер: Азарий Плисецкий Режиссёр: Тамара Владимирцева Оператор: Эдуард Керч Грим Любови Куликовой, Г. Королёвой Костюмы Алины Будниковой Государственный симфонический оркестр кинематографии Дирижёр: Сергей Скрипка Комбинированные съёмки: Оператор: Всеволод Якубович Художник: И. Иванова Консультант: В. Белянский Редактор: И. Наумова Музыкальный редактор: Арсений Лаписов Директор фильма: Лазарь Милькис Постановка Леонида Квинихидзе Фильм снят на плёнке Шосткинского п/о «Свема» Создатели сверены по титрам фильма. </vt:lpstr>
      <vt:lpstr>Презентация PowerPoint</vt:lpstr>
      <vt:lpstr>Анализы песен </vt:lpstr>
      <vt:lpstr>ДинамикА – быстрая  Темп – нормальный , умеренный  Ритм-Движение ровными длительностями Регистр – низкий  Гармония- композиционно- техническая Форма – простая – двухчастная  Структура-музыкальная мысль </vt:lpstr>
      <vt:lpstr>Леди совершенства </vt:lpstr>
      <vt:lpstr>Лев и брадобрей </vt:lpstr>
      <vt:lpstr>Непогода </vt:lpstr>
      <vt:lpstr>Цветные сны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 Ибрагимов</dc:creator>
  <cp:lastModifiedBy>Тимур Ибрагимов</cp:lastModifiedBy>
  <cp:revision>85</cp:revision>
  <dcterms:created xsi:type="dcterms:W3CDTF">2017-02-23T18:28:10Z</dcterms:created>
  <dcterms:modified xsi:type="dcterms:W3CDTF">2017-02-24T08:05:51Z</dcterms:modified>
</cp:coreProperties>
</file>